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4" r:id="rId4"/>
    <p:sldMasterId id="2147483858" r:id="rId5"/>
  </p:sldMasterIdLst>
  <p:notesMasterIdLst>
    <p:notesMasterId r:id="rId28"/>
  </p:notesMasterIdLst>
  <p:handoutMasterIdLst>
    <p:handoutMasterId r:id="rId29"/>
  </p:handoutMasterIdLst>
  <p:sldIdLst>
    <p:sldId id="256" r:id="rId6"/>
    <p:sldId id="473" r:id="rId7"/>
    <p:sldId id="481" r:id="rId8"/>
    <p:sldId id="494" r:id="rId9"/>
    <p:sldId id="495" r:id="rId10"/>
    <p:sldId id="486" r:id="rId11"/>
    <p:sldId id="489" r:id="rId12"/>
    <p:sldId id="496" r:id="rId13"/>
    <p:sldId id="498" r:id="rId14"/>
    <p:sldId id="482" r:id="rId15"/>
    <p:sldId id="462" r:id="rId16"/>
    <p:sldId id="477" r:id="rId17"/>
    <p:sldId id="479" r:id="rId18"/>
    <p:sldId id="492" r:id="rId19"/>
    <p:sldId id="491" r:id="rId20"/>
    <p:sldId id="493" r:id="rId21"/>
    <p:sldId id="499" r:id="rId22"/>
    <p:sldId id="460" r:id="rId23"/>
    <p:sldId id="474" r:id="rId24"/>
    <p:sldId id="461" r:id="rId25"/>
    <p:sldId id="465" r:id="rId26"/>
    <p:sldId id="314"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C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8"/>
    <p:restoredTop sz="71800" autoAdjust="0"/>
  </p:normalViewPr>
  <p:slideViewPr>
    <p:cSldViewPr snapToGrid="0" snapToObjects="1">
      <p:cViewPr>
        <p:scale>
          <a:sx n="50" d="100"/>
          <a:sy n="50" d="100"/>
        </p:scale>
        <p:origin x="153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5" d="100"/>
          <a:sy n="155" d="100"/>
        </p:scale>
        <p:origin x="180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EEF63A-161F-E4E9-68DE-4B0AE0FBE6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FBAF5FE-464E-962E-A28C-A48DF581D2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B3F89-1C31-1740-BBE9-ADC5201CB538}" type="datetimeFigureOut">
              <a:rPr lang="en-US" smtClean="0"/>
              <a:t>7/3/2023</a:t>
            </a:fld>
            <a:endParaRPr lang="en-US" dirty="0"/>
          </a:p>
        </p:txBody>
      </p:sp>
      <p:sp>
        <p:nvSpPr>
          <p:cNvPr id="4" name="Footer Placeholder 3">
            <a:extLst>
              <a:ext uri="{FF2B5EF4-FFF2-40B4-BE49-F238E27FC236}">
                <a16:creationId xmlns:a16="http://schemas.microsoft.com/office/drawing/2014/main" id="{0F0D1F7E-33B3-5F4E-53FA-54FE7DED68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0CA64E0-8D0F-C2A6-DB23-E5A10667AB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1A25B7-323B-3D49-9F3A-70CF0B3A2E70}" type="slidenum">
              <a:rPr lang="en-US" smtClean="0"/>
              <a:t>‹#›</a:t>
            </a:fld>
            <a:endParaRPr lang="en-US" dirty="0"/>
          </a:p>
        </p:txBody>
      </p:sp>
    </p:spTree>
    <p:extLst>
      <p:ext uri="{BB962C8B-B14F-4D97-AF65-F5344CB8AC3E}">
        <p14:creationId xmlns:p14="http://schemas.microsoft.com/office/powerpoint/2010/main" val="991363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EEC93-6DE5-4649-B2C0-BE683A983050}" type="datetimeFigureOut">
              <a:rPr lang="en-US" smtClean="0"/>
              <a:t>7/3/2023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6DB1B-3C84-384B-8343-CFC76A45A244}" type="slidenum">
              <a:rPr lang="en-US" smtClean="0"/>
              <a:t>‹#›</a:t>
            </a:fld>
            <a:endParaRPr lang="en-US" dirty="0"/>
          </a:p>
        </p:txBody>
      </p:sp>
    </p:spTree>
    <p:extLst>
      <p:ext uri="{BB962C8B-B14F-4D97-AF65-F5344CB8AC3E}">
        <p14:creationId xmlns:p14="http://schemas.microsoft.com/office/powerpoint/2010/main" val="261820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10</a:t>
            </a:fld>
            <a:endParaRPr lang="en-US" dirty="0"/>
          </a:p>
        </p:txBody>
      </p:sp>
    </p:spTree>
    <p:extLst>
      <p:ext uri="{BB962C8B-B14F-4D97-AF65-F5344CB8AC3E}">
        <p14:creationId xmlns:p14="http://schemas.microsoft.com/office/powerpoint/2010/main" val="394260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11</a:t>
            </a:fld>
            <a:endParaRPr lang="en-US" dirty="0"/>
          </a:p>
        </p:txBody>
      </p:sp>
    </p:spTree>
    <p:extLst>
      <p:ext uri="{BB962C8B-B14F-4D97-AF65-F5344CB8AC3E}">
        <p14:creationId xmlns:p14="http://schemas.microsoft.com/office/powerpoint/2010/main" val="124181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12</a:t>
            </a:fld>
            <a:endParaRPr lang="en-US" dirty="0"/>
          </a:p>
        </p:txBody>
      </p:sp>
    </p:spTree>
    <p:extLst>
      <p:ext uri="{BB962C8B-B14F-4D97-AF65-F5344CB8AC3E}">
        <p14:creationId xmlns:p14="http://schemas.microsoft.com/office/powerpoint/2010/main" val="469638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13</a:t>
            </a:fld>
            <a:endParaRPr lang="en-US" dirty="0"/>
          </a:p>
        </p:txBody>
      </p:sp>
    </p:spTree>
    <p:extLst>
      <p:ext uri="{BB962C8B-B14F-4D97-AF65-F5344CB8AC3E}">
        <p14:creationId xmlns:p14="http://schemas.microsoft.com/office/powerpoint/2010/main" val="398964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14</a:t>
            </a:fld>
            <a:endParaRPr lang="en-US" dirty="0"/>
          </a:p>
        </p:txBody>
      </p:sp>
    </p:spTree>
    <p:extLst>
      <p:ext uri="{BB962C8B-B14F-4D97-AF65-F5344CB8AC3E}">
        <p14:creationId xmlns:p14="http://schemas.microsoft.com/office/powerpoint/2010/main" val="100733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15</a:t>
            </a:fld>
            <a:endParaRPr lang="en-US" dirty="0"/>
          </a:p>
        </p:txBody>
      </p:sp>
    </p:spTree>
    <p:extLst>
      <p:ext uri="{BB962C8B-B14F-4D97-AF65-F5344CB8AC3E}">
        <p14:creationId xmlns:p14="http://schemas.microsoft.com/office/powerpoint/2010/main" val="38743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16</a:t>
            </a:fld>
            <a:endParaRPr lang="en-US" dirty="0"/>
          </a:p>
        </p:txBody>
      </p:sp>
    </p:spTree>
    <p:extLst>
      <p:ext uri="{BB962C8B-B14F-4D97-AF65-F5344CB8AC3E}">
        <p14:creationId xmlns:p14="http://schemas.microsoft.com/office/powerpoint/2010/main" val="269561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17</a:t>
            </a:fld>
            <a:endParaRPr lang="en-US" dirty="0"/>
          </a:p>
        </p:txBody>
      </p:sp>
    </p:spTree>
    <p:extLst>
      <p:ext uri="{BB962C8B-B14F-4D97-AF65-F5344CB8AC3E}">
        <p14:creationId xmlns:p14="http://schemas.microsoft.com/office/powerpoint/2010/main" val="393282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18</a:t>
            </a:fld>
            <a:endParaRPr lang="en-US" dirty="0"/>
          </a:p>
        </p:txBody>
      </p:sp>
    </p:spTree>
    <p:extLst>
      <p:ext uri="{BB962C8B-B14F-4D97-AF65-F5344CB8AC3E}">
        <p14:creationId xmlns:p14="http://schemas.microsoft.com/office/powerpoint/2010/main" val="113095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756DB1B-3C84-384B-8343-CFC76A45A244}" type="slidenum">
              <a:rPr lang="en-US" smtClean="0"/>
              <a:t>2</a:t>
            </a:fld>
            <a:endParaRPr lang="en-US" dirty="0"/>
          </a:p>
        </p:txBody>
      </p:sp>
    </p:spTree>
    <p:extLst>
      <p:ext uri="{BB962C8B-B14F-4D97-AF65-F5344CB8AC3E}">
        <p14:creationId xmlns:p14="http://schemas.microsoft.com/office/powerpoint/2010/main" val="175009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3</a:t>
            </a:fld>
            <a:endParaRPr lang="en-US" dirty="0"/>
          </a:p>
        </p:txBody>
      </p:sp>
    </p:spTree>
    <p:extLst>
      <p:ext uri="{BB962C8B-B14F-4D97-AF65-F5344CB8AC3E}">
        <p14:creationId xmlns:p14="http://schemas.microsoft.com/office/powerpoint/2010/main" val="260999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4</a:t>
            </a:fld>
            <a:endParaRPr lang="en-US" dirty="0"/>
          </a:p>
        </p:txBody>
      </p:sp>
    </p:spTree>
    <p:extLst>
      <p:ext uri="{BB962C8B-B14F-4D97-AF65-F5344CB8AC3E}">
        <p14:creationId xmlns:p14="http://schemas.microsoft.com/office/powerpoint/2010/main" val="310058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D756DB1B-3C84-384B-8343-CFC76A45A244}" type="slidenum">
              <a:rPr lang="en-US" smtClean="0"/>
              <a:t>5</a:t>
            </a:fld>
            <a:endParaRPr lang="en-US" dirty="0"/>
          </a:p>
        </p:txBody>
      </p:sp>
    </p:spTree>
    <p:extLst>
      <p:ext uri="{BB962C8B-B14F-4D97-AF65-F5344CB8AC3E}">
        <p14:creationId xmlns:p14="http://schemas.microsoft.com/office/powerpoint/2010/main" val="5688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756DB1B-3C84-384B-8343-CFC76A45A244}" type="slidenum">
              <a:rPr lang="en-US" smtClean="0"/>
              <a:t>6</a:t>
            </a:fld>
            <a:endParaRPr lang="en-US" dirty="0"/>
          </a:p>
        </p:txBody>
      </p:sp>
    </p:spTree>
    <p:extLst>
      <p:ext uri="{BB962C8B-B14F-4D97-AF65-F5344CB8AC3E}">
        <p14:creationId xmlns:p14="http://schemas.microsoft.com/office/powerpoint/2010/main" val="240325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7</a:t>
            </a:fld>
            <a:endParaRPr lang="en-US" dirty="0"/>
          </a:p>
        </p:txBody>
      </p:sp>
    </p:spTree>
    <p:extLst>
      <p:ext uri="{BB962C8B-B14F-4D97-AF65-F5344CB8AC3E}">
        <p14:creationId xmlns:p14="http://schemas.microsoft.com/office/powerpoint/2010/main" val="265560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8</a:t>
            </a:fld>
            <a:endParaRPr lang="en-US" dirty="0"/>
          </a:p>
        </p:txBody>
      </p:sp>
    </p:spTree>
    <p:extLst>
      <p:ext uri="{BB962C8B-B14F-4D97-AF65-F5344CB8AC3E}">
        <p14:creationId xmlns:p14="http://schemas.microsoft.com/office/powerpoint/2010/main" val="34196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756DB1B-3C84-384B-8343-CFC76A45A244}" type="slidenum">
              <a:rPr lang="en-US" smtClean="0"/>
              <a:t>9</a:t>
            </a:fld>
            <a:endParaRPr lang="en-US" dirty="0"/>
          </a:p>
        </p:txBody>
      </p:sp>
    </p:spTree>
    <p:extLst>
      <p:ext uri="{BB962C8B-B14F-4D97-AF65-F5344CB8AC3E}">
        <p14:creationId xmlns:p14="http://schemas.microsoft.com/office/powerpoint/2010/main" val="264805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Blue" type="title">
  <p:cSld name="Title Slide_Blue">
    <p:spTree>
      <p:nvGrpSpPr>
        <p:cNvPr id="1" name="Shape 16"/>
        <p:cNvGrpSpPr/>
        <p:nvPr/>
      </p:nvGrpSpPr>
      <p:grpSpPr>
        <a:xfrm>
          <a:off x="0" y="0"/>
          <a:ext cx="0" cy="0"/>
          <a:chOff x="0" y="0"/>
          <a:chExt cx="0" cy="0"/>
        </a:xfrm>
      </p:grpSpPr>
      <p:sp>
        <p:nvSpPr>
          <p:cNvPr id="17" name="Google Shape;17;p2"/>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420414" y="481233"/>
            <a:ext cx="6064469" cy="18520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Trebuchet MS"/>
              <a:buNone/>
              <a:defRPr sz="6000">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399392" y="2343807"/>
            <a:ext cx="6117022" cy="2493580"/>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lt1"/>
              </a:buClr>
              <a:buSzPts val="2400"/>
              <a:buNone/>
              <a:defRPr sz="2400">
                <a:solidFill>
                  <a:schemeClr val="lt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9354206" y="6219716"/>
            <a:ext cx="2530365"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21" name="Google Shape;21;p2"/>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pic>
        <p:nvPicPr>
          <p:cNvPr id="22" name="Google Shape;22;p2"/>
          <p:cNvPicPr preferRelativeResize="0"/>
          <p:nvPr/>
        </p:nvPicPr>
        <p:blipFill rotWithShape="1">
          <a:blip r:embed="rId3">
            <a:alphaModFix/>
          </a:blip>
          <a:srcRect/>
          <a:stretch/>
        </p:blipFill>
        <p:spPr>
          <a:xfrm>
            <a:off x="407526" y="6022428"/>
            <a:ext cx="2437804" cy="475372"/>
          </a:xfrm>
          <a:prstGeom prst="rect">
            <a:avLst/>
          </a:prstGeom>
          <a:noFill/>
          <a:ln>
            <a:noFill/>
          </a:ln>
        </p:spPr>
      </p:pic>
    </p:spTree>
    <p:extLst>
      <p:ext uri="{BB962C8B-B14F-4D97-AF65-F5344CB8AC3E}">
        <p14:creationId xmlns:p14="http://schemas.microsoft.com/office/powerpoint/2010/main" val="393711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_Pink">
  <p:cSld name="Title Slide_Pink">
    <p:spTree>
      <p:nvGrpSpPr>
        <p:cNvPr id="1" name="Shape 84"/>
        <p:cNvGrpSpPr/>
        <p:nvPr/>
      </p:nvGrpSpPr>
      <p:grpSpPr>
        <a:xfrm>
          <a:off x="0" y="0"/>
          <a:ext cx="0" cy="0"/>
          <a:chOff x="0" y="0"/>
          <a:chExt cx="0" cy="0"/>
        </a:xfrm>
      </p:grpSpPr>
      <p:sp>
        <p:nvSpPr>
          <p:cNvPr id="85" name="Google Shape;85;p11"/>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6" name="Google Shape;86;p11"/>
          <p:cNvSpPr txBox="1">
            <a:spLocks noGrp="1"/>
          </p:cNvSpPr>
          <p:nvPr>
            <p:ph type="ctrTitle"/>
          </p:nvPr>
        </p:nvSpPr>
        <p:spPr>
          <a:xfrm>
            <a:off x="420414" y="481233"/>
            <a:ext cx="6064469" cy="18520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Trebuchet MS"/>
              <a:buNone/>
              <a:defRPr sz="6000">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subTitle" idx="1"/>
          </p:nvPr>
        </p:nvSpPr>
        <p:spPr>
          <a:xfrm>
            <a:off x="399392" y="2343807"/>
            <a:ext cx="6117022" cy="2493580"/>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lt1"/>
              </a:buClr>
              <a:buSzPts val="2400"/>
              <a:buNone/>
              <a:defRPr sz="2400">
                <a:solidFill>
                  <a:schemeClr val="lt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8" name="Google Shape;88;p11"/>
          <p:cNvSpPr txBox="1">
            <a:spLocks noGrp="1"/>
          </p:cNvSpPr>
          <p:nvPr>
            <p:ph type="dt" idx="10"/>
          </p:nvPr>
        </p:nvSpPr>
        <p:spPr>
          <a:xfrm>
            <a:off x="9354206" y="6219716"/>
            <a:ext cx="2530365"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89" name="Google Shape;89;p11"/>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pic>
        <p:nvPicPr>
          <p:cNvPr id="90" name="Google Shape;90;p11"/>
          <p:cNvPicPr preferRelativeResize="0"/>
          <p:nvPr/>
        </p:nvPicPr>
        <p:blipFill rotWithShape="1">
          <a:blip r:embed="rId3">
            <a:alphaModFix/>
          </a:blip>
          <a:srcRect/>
          <a:stretch/>
        </p:blipFill>
        <p:spPr>
          <a:xfrm>
            <a:off x="407526" y="6022428"/>
            <a:ext cx="2437804" cy="475372"/>
          </a:xfrm>
          <a:prstGeom prst="rect">
            <a:avLst/>
          </a:prstGeom>
          <a:noFill/>
          <a:ln>
            <a:noFill/>
          </a:ln>
        </p:spPr>
      </p:pic>
    </p:spTree>
    <p:extLst>
      <p:ext uri="{BB962C8B-B14F-4D97-AF65-F5344CB8AC3E}">
        <p14:creationId xmlns:p14="http://schemas.microsoft.com/office/powerpoint/2010/main" val="27216622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One Content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3A0E56-4798-B34E-B8C3-D866D6BE1273}"/>
              </a:ext>
            </a:extLst>
          </p:cNvPr>
          <p:cNvSpPr/>
          <p:nvPr userDrawn="1"/>
        </p:nvSpPr>
        <p:spPr>
          <a:xfrm>
            <a:off x="0" y="0"/>
            <a:ext cx="12192000" cy="1702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p:txBody>
          <a:bodyPr/>
          <a:lstStyle>
            <a:lvl1pPr marL="228600" indent="-228600">
              <a:buClr>
                <a:schemeClr val="accent4"/>
              </a:buClr>
              <a:buFont typeface="Courier New" panose="02070309020205020404" pitchFamily="49" charset="0"/>
              <a:buChar char="o"/>
              <a:defRPr/>
            </a:lvl1pPr>
            <a:lvl2pPr marL="685800" indent="-228600">
              <a:buClr>
                <a:schemeClr val="accent4"/>
              </a:buClr>
              <a:buFont typeface="Courier New" panose="02070309020205020404" pitchFamily="49" charset="0"/>
              <a:buChar char="o"/>
              <a:defRPr/>
            </a:lvl2pPr>
            <a:lvl3pPr marL="1143000" indent="-228600">
              <a:buClr>
                <a:schemeClr val="accent4"/>
              </a:buClr>
              <a:buFont typeface="Courier New" panose="02070309020205020404" pitchFamily="49" charset="0"/>
              <a:buChar char="o"/>
              <a:defRPr/>
            </a:lvl3pPr>
            <a:lvl4pPr marL="1600200" indent="-228600">
              <a:buClr>
                <a:schemeClr val="accent4"/>
              </a:buClr>
              <a:buFont typeface="Courier New" panose="02070309020205020404" pitchFamily="49" charset="0"/>
              <a:buChar char="o"/>
              <a:defRPr/>
            </a:lvl4pPr>
            <a:lvl5pPr marL="2057400" indent="-228600">
              <a:buClr>
                <a:schemeClr val="accent4"/>
              </a:buClr>
              <a:buFont typeface="Courier New" panose="02070309020205020404" pitchFamily="49" charset="0"/>
              <a:buChar cha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8" name="Picture 7">
            <a:extLst>
              <a:ext uri="{FF2B5EF4-FFF2-40B4-BE49-F238E27FC236}">
                <a16:creationId xmlns:a16="http://schemas.microsoft.com/office/drawing/2014/main" id="{FA5C31CA-5584-5D4D-A105-0E56D7E54FB9}"/>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26078299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One Content_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3A0E56-4798-B34E-B8C3-D866D6BE1273}"/>
              </a:ext>
            </a:extLst>
          </p:cNvPr>
          <p:cNvSpPr/>
          <p:nvPr userDrawn="1"/>
        </p:nvSpPr>
        <p:spPr>
          <a:xfrm>
            <a:off x="0" y="0"/>
            <a:ext cx="12192000" cy="1702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p:txBody>
          <a:bodyPr/>
          <a:lstStyle>
            <a:lvl1pPr marL="228600" indent="-228600">
              <a:buClr>
                <a:schemeClr val="accent1"/>
              </a:buClr>
              <a:buFont typeface="Courier New" panose="02070309020205020404" pitchFamily="49" charset="0"/>
              <a:buChar char="o"/>
              <a:defRPr/>
            </a:lvl1pPr>
            <a:lvl2pPr marL="685800" indent="-228600">
              <a:buClr>
                <a:schemeClr val="accent1"/>
              </a:buClr>
              <a:buFont typeface="Courier New" panose="02070309020205020404" pitchFamily="49" charset="0"/>
              <a:buChar char="o"/>
              <a:defRPr/>
            </a:lvl2pPr>
            <a:lvl3pPr marL="1143000" indent="-228600">
              <a:buClr>
                <a:schemeClr val="accent1"/>
              </a:buClr>
              <a:buFont typeface="Courier New" panose="02070309020205020404" pitchFamily="49" charset="0"/>
              <a:buChar char="o"/>
              <a:defRPr/>
            </a:lvl3pPr>
            <a:lvl4pPr marL="1600200" indent="-228600">
              <a:buClr>
                <a:schemeClr val="accent1"/>
              </a:buClr>
              <a:buFont typeface="Courier New" panose="02070309020205020404" pitchFamily="49" charset="0"/>
              <a:buChar char="o"/>
              <a:defRPr/>
            </a:lvl4pPr>
            <a:lvl5pPr marL="2057400" indent="-228600">
              <a:buClr>
                <a:schemeClr val="accent1"/>
              </a:buClr>
              <a:buFont typeface="Courier New" panose="02070309020205020404" pitchFamily="49" charset="0"/>
              <a:buChar cha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8" name="Picture 7">
            <a:extLst>
              <a:ext uri="{FF2B5EF4-FFF2-40B4-BE49-F238E27FC236}">
                <a16:creationId xmlns:a16="http://schemas.microsoft.com/office/drawing/2014/main" id="{6E0D7BE0-FBB8-804F-868C-437E5D898ED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4568287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One Content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3A0E56-4798-B34E-B8C3-D866D6BE1273}"/>
              </a:ext>
            </a:extLst>
          </p:cNvPr>
          <p:cNvSpPr/>
          <p:nvPr userDrawn="1"/>
        </p:nvSpPr>
        <p:spPr>
          <a:xfrm>
            <a:off x="0" y="0"/>
            <a:ext cx="12192000" cy="1702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p:txBody>
          <a:bodyPr/>
          <a:lstStyle>
            <a:lvl1pPr marL="228600" indent="-228600">
              <a:buClr>
                <a:schemeClr val="accent2"/>
              </a:buClr>
              <a:buFont typeface="Courier New" panose="02070309020205020404" pitchFamily="49" charset="0"/>
              <a:buChar char="o"/>
              <a:defRPr/>
            </a:lvl1pPr>
            <a:lvl2pPr marL="685800" indent="-228600">
              <a:buClr>
                <a:schemeClr val="accent2"/>
              </a:buClr>
              <a:buFont typeface="Courier New" panose="02070309020205020404" pitchFamily="49" charset="0"/>
              <a:buChar char="o"/>
              <a:defRPr/>
            </a:lvl2pPr>
            <a:lvl3pPr marL="1143000" indent="-228600">
              <a:buClr>
                <a:schemeClr val="accent2"/>
              </a:buClr>
              <a:buFont typeface="Courier New" panose="02070309020205020404" pitchFamily="49" charset="0"/>
              <a:buChar char="o"/>
              <a:defRPr/>
            </a:lvl3pPr>
            <a:lvl4pPr marL="1600200" indent="-228600">
              <a:buClr>
                <a:schemeClr val="accent2"/>
              </a:buClr>
              <a:buFont typeface="Courier New" panose="02070309020205020404" pitchFamily="49" charset="0"/>
              <a:buChar char="o"/>
              <a:defRPr/>
            </a:lvl4pPr>
            <a:lvl5pPr marL="2057400" indent="-228600">
              <a:buClr>
                <a:schemeClr val="accent2"/>
              </a:buClr>
              <a:buFont typeface="Courier New" panose="02070309020205020404" pitchFamily="49" charset="0"/>
              <a:buChar cha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8" name="Picture 7">
            <a:extLst>
              <a:ext uri="{FF2B5EF4-FFF2-40B4-BE49-F238E27FC236}">
                <a16:creationId xmlns:a16="http://schemas.microsoft.com/office/drawing/2014/main" id="{45646A63-1258-E143-9B2C-F75D853CDA59}"/>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40607616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One Content_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3A0E56-4798-B34E-B8C3-D866D6BE1273}"/>
              </a:ext>
            </a:extLst>
          </p:cNvPr>
          <p:cNvSpPr/>
          <p:nvPr userDrawn="1"/>
        </p:nvSpPr>
        <p:spPr>
          <a:xfrm>
            <a:off x="0" y="0"/>
            <a:ext cx="12192000" cy="1702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p:txBody>
          <a:bodyPr/>
          <a:lstStyle>
            <a:lvl1pPr marL="228600" indent="-228600">
              <a:buClr>
                <a:schemeClr val="accent3"/>
              </a:buClr>
              <a:buFont typeface="Courier New" panose="02070309020205020404" pitchFamily="49" charset="0"/>
              <a:buChar char="o"/>
              <a:defRPr/>
            </a:lvl1pPr>
            <a:lvl2pPr marL="685800" indent="-228600">
              <a:buClr>
                <a:schemeClr val="accent3"/>
              </a:buClr>
              <a:buFont typeface="Courier New" panose="02070309020205020404" pitchFamily="49" charset="0"/>
              <a:buChar char="o"/>
              <a:defRPr/>
            </a:lvl2pPr>
            <a:lvl3pPr marL="1143000" indent="-228600">
              <a:buClr>
                <a:schemeClr val="accent3"/>
              </a:buClr>
              <a:buFont typeface="Courier New" panose="02070309020205020404" pitchFamily="49" charset="0"/>
              <a:buChar char="o"/>
              <a:defRPr/>
            </a:lvl3pPr>
            <a:lvl4pPr marL="1600200" indent="-228600">
              <a:buClr>
                <a:schemeClr val="accent3"/>
              </a:buClr>
              <a:buFont typeface="Courier New" panose="02070309020205020404" pitchFamily="49" charset="0"/>
              <a:buChar char="o"/>
              <a:defRPr/>
            </a:lvl4pPr>
            <a:lvl5pPr marL="2057400" indent="-228600">
              <a:buClr>
                <a:schemeClr val="accent3"/>
              </a:buClr>
              <a:buFont typeface="Courier New" panose="02070309020205020404" pitchFamily="49" charset="0"/>
              <a:buChar cha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8" name="Picture 7">
            <a:extLst>
              <a:ext uri="{FF2B5EF4-FFF2-40B4-BE49-F238E27FC236}">
                <a16:creationId xmlns:a16="http://schemas.microsoft.com/office/drawing/2014/main" id="{43F34916-9D95-F141-BFF1-013FCA49AD67}"/>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40604258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One Content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3A0E56-4798-B34E-B8C3-D866D6BE1273}"/>
              </a:ext>
            </a:extLst>
          </p:cNvPr>
          <p:cNvSpPr/>
          <p:nvPr userDrawn="1"/>
        </p:nvSpPr>
        <p:spPr>
          <a:xfrm>
            <a:off x="0" y="0"/>
            <a:ext cx="12192000" cy="1702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p:txBody>
          <a:bodyPr/>
          <a:lstStyle>
            <a:lvl1pPr marL="228600" indent="-228600">
              <a:buClr>
                <a:schemeClr val="accent3"/>
              </a:buClr>
              <a:buFont typeface="Courier New" panose="02070309020205020404" pitchFamily="49" charset="0"/>
              <a:buChar char="o"/>
              <a:defRPr/>
            </a:lvl1pPr>
            <a:lvl2pPr marL="685800" indent="-228600">
              <a:buClr>
                <a:schemeClr val="accent3"/>
              </a:buClr>
              <a:buFont typeface="Courier New" panose="02070309020205020404" pitchFamily="49" charset="0"/>
              <a:buChar char="o"/>
              <a:defRPr/>
            </a:lvl2pPr>
            <a:lvl3pPr marL="1143000" indent="-228600">
              <a:buClr>
                <a:schemeClr val="accent3"/>
              </a:buClr>
              <a:buFont typeface="Courier New" panose="02070309020205020404" pitchFamily="49" charset="0"/>
              <a:buChar char="o"/>
              <a:defRPr/>
            </a:lvl3pPr>
            <a:lvl4pPr marL="1600200" indent="-228600">
              <a:buClr>
                <a:schemeClr val="accent3"/>
              </a:buClr>
              <a:buFont typeface="Courier New" panose="02070309020205020404" pitchFamily="49" charset="0"/>
              <a:buChar char="o"/>
              <a:defRPr/>
            </a:lvl4pPr>
            <a:lvl5pPr marL="2057400" indent="-228600">
              <a:buClr>
                <a:schemeClr val="accent3"/>
              </a:buClr>
              <a:buFont typeface="Courier New" panose="02070309020205020404" pitchFamily="49" charset="0"/>
              <a:buChar cha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8" name="Picture 7">
            <a:extLst>
              <a:ext uri="{FF2B5EF4-FFF2-40B4-BE49-F238E27FC236}">
                <a16:creationId xmlns:a16="http://schemas.microsoft.com/office/drawing/2014/main" id="{60767354-ACFF-2141-BADE-57E1664743F2}"/>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4428812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One Content_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3A0E56-4798-B34E-B8C3-D866D6BE1273}"/>
              </a:ext>
            </a:extLst>
          </p:cNvPr>
          <p:cNvSpPr/>
          <p:nvPr userDrawn="1"/>
        </p:nvSpPr>
        <p:spPr>
          <a:xfrm>
            <a:off x="0" y="0"/>
            <a:ext cx="12192000" cy="1702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p:txBody>
          <a:bodyPr/>
          <a:lstStyle>
            <a:lvl1pPr marL="228600" indent="-228600">
              <a:buClr>
                <a:schemeClr val="accent5"/>
              </a:buClr>
              <a:buFont typeface="Courier New" panose="02070309020205020404" pitchFamily="49" charset="0"/>
              <a:buChar char="o"/>
              <a:defRPr/>
            </a:lvl1pPr>
            <a:lvl2pPr marL="685800" indent="-228600">
              <a:buClr>
                <a:schemeClr val="accent5"/>
              </a:buClr>
              <a:buFont typeface="Courier New" panose="02070309020205020404" pitchFamily="49" charset="0"/>
              <a:buChar char="o"/>
              <a:defRPr/>
            </a:lvl2pPr>
            <a:lvl3pPr marL="1143000" indent="-228600">
              <a:buClr>
                <a:schemeClr val="accent5"/>
              </a:buClr>
              <a:buFont typeface="Courier New" panose="02070309020205020404" pitchFamily="49" charset="0"/>
              <a:buChar char="o"/>
              <a:defRPr/>
            </a:lvl3pPr>
            <a:lvl4pPr marL="1600200" indent="-228600">
              <a:buClr>
                <a:schemeClr val="accent5"/>
              </a:buClr>
              <a:buFont typeface="Courier New" panose="02070309020205020404" pitchFamily="49" charset="0"/>
              <a:buChar char="o"/>
              <a:defRPr/>
            </a:lvl4pPr>
            <a:lvl5pPr marL="2057400" indent="-228600">
              <a:buClr>
                <a:schemeClr val="accent5"/>
              </a:buClr>
              <a:buFont typeface="Courier New" panose="02070309020205020404" pitchFamily="49" charset="0"/>
              <a:buChar cha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8" name="Picture 7">
            <a:extLst>
              <a:ext uri="{FF2B5EF4-FFF2-40B4-BE49-F238E27FC236}">
                <a16:creationId xmlns:a16="http://schemas.microsoft.com/office/drawing/2014/main" id="{C7636C30-A1AE-D94E-84E0-DD8A5B56916D}"/>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009676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_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4A9EDE-1654-BD43-9086-C8FB17A260AC}"/>
              </a:ext>
            </a:extLst>
          </p:cNvPr>
          <p:cNvSpPr>
            <a:spLocks noGrp="1"/>
          </p:cNvSpPr>
          <p:nvPr>
            <p:ph type="dt" sz="half" idx="10"/>
          </p:nvPr>
        </p:nvSpPr>
        <p:spPr>
          <a:xfrm>
            <a:off x="861847" y="6345840"/>
            <a:ext cx="2530365"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p>
            <a:fld id="{404CB892-04A9-1B4A-9AED-8E4B674A10E8}" type="slidenum">
              <a:rPr lang="en-GB" smtClean="0"/>
              <a:t>‹#›</a:t>
            </a:fld>
            <a:endParaRPr lang="en-GB" dirty="0"/>
          </a:p>
        </p:txBody>
      </p:sp>
    </p:spTree>
    <p:extLst>
      <p:ext uri="{BB962C8B-B14F-4D97-AF65-F5344CB8AC3E}">
        <p14:creationId xmlns:p14="http://schemas.microsoft.com/office/powerpoint/2010/main" val="2634205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_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4A7D4-0B23-0840-8372-E20E2524C13E}"/>
              </a:ext>
            </a:extLst>
          </p:cNvPr>
          <p:cNvSpPr/>
          <p:nvPr userDrawn="1"/>
        </p:nvSpPr>
        <p:spPr>
          <a:xfrm>
            <a:off x="0" y="0"/>
            <a:ext cx="12192000" cy="1702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4A9EDE-1654-BD43-9086-C8FB17A260AC}"/>
              </a:ext>
            </a:extLst>
          </p:cNvPr>
          <p:cNvSpPr>
            <a:spLocks noGrp="1"/>
          </p:cNvSpPr>
          <p:nvPr>
            <p:ph type="dt" sz="half" idx="10"/>
          </p:nvPr>
        </p:nvSpPr>
        <p:spPr>
          <a:xfrm>
            <a:off x="861847" y="6345840"/>
            <a:ext cx="2530365"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7" name="Picture 6">
            <a:extLst>
              <a:ext uri="{FF2B5EF4-FFF2-40B4-BE49-F238E27FC236}">
                <a16:creationId xmlns:a16="http://schemas.microsoft.com/office/drawing/2014/main" id="{8E996A14-D30B-3847-8757-3CFAAC764981}"/>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427668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_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4A7D4-0B23-0840-8372-E20E2524C13E}"/>
              </a:ext>
            </a:extLst>
          </p:cNvPr>
          <p:cNvSpPr/>
          <p:nvPr userDrawn="1"/>
        </p:nvSpPr>
        <p:spPr>
          <a:xfrm>
            <a:off x="0" y="0"/>
            <a:ext cx="12192000" cy="1702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4A9EDE-1654-BD43-9086-C8FB17A260AC}"/>
              </a:ext>
            </a:extLst>
          </p:cNvPr>
          <p:cNvSpPr>
            <a:spLocks noGrp="1"/>
          </p:cNvSpPr>
          <p:nvPr>
            <p:ph type="dt" sz="half" idx="10"/>
          </p:nvPr>
        </p:nvSpPr>
        <p:spPr>
          <a:xfrm>
            <a:off x="861847" y="6345840"/>
            <a:ext cx="2530365"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7" name="Picture 6">
            <a:extLst>
              <a:ext uri="{FF2B5EF4-FFF2-40B4-BE49-F238E27FC236}">
                <a16:creationId xmlns:a16="http://schemas.microsoft.com/office/drawing/2014/main" id="{8E996A14-D30B-3847-8757-3CFAAC764981}"/>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0915741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_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4A7D4-0B23-0840-8372-E20E2524C13E}"/>
              </a:ext>
            </a:extLst>
          </p:cNvPr>
          <p:cNvSpPr/>
          <p:nvPr userDrawn="1"/>
        </p:nvSpPr>
        <p:spPr>
          <a:xfrm>
            <a:off x="0" y="0"/>
            <a:ext cx="12192000" cy="1702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4A9EDE-1654-BD43-9086-C8FB17A260AC}"/>
              </a:ext>
            </a:extLst>
          </p:cNvPr>
          <p:cNvSpPr>
            <a:spLocks noGrp="1"/>
          </p:cNvSpPr>
          <p:nvPr>
            <p:ph type="dt" sz="half" idx="10"/>
          </p:nvPr>
        </p:nvSpPr>
        <p:spPr>
          <a:xfrm>
            <a:off x="861847" y="6345840"/>
            <a:ext cx="2530365"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7" name="Picture 6">
            <a:extLst>
              <a:ext uri="{FF2B5EF4-FFF2-40B4-BE49-F238E27FC236}">
                <a16:creationId xmlns:a16="http://schemas.microsoft.com/office/drawing/2014/main" id="{8E996A14-D30B-3847-8757-3CFAAC764981}"/>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57608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_Purple">
  <p:cSld name="Title Slide_Purple">
    <p:spTree>
      <p:nvGrpSpPr>
        <p:cNvPr id="1" name="Shape 91"/>
        <p:cNvGrpSpPr/>
        <p:nvPr/>
      </p:nvGrpSpPr>
      <p:grpSpPr>
        <a:xfrm>
          <a:off x="0" y="0"/>
          <a:ext cx="0" cy="0"/>
          <a:chOff x="0" y="0"/>
          <a:chExt cx="0" cy="0"/>
        </a:xfrm>
      </p:grpSpPr>
      <p:sp>
        <p:nvSpPr>
          <p:cNvPr id="92" name="Google Shape;92;p12"/>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3" name="Google Shape;93;p12"/>
          <p:cNvSpPr txBox="1">
            <a:spLocks noGrp="1"/>
          </p:cNvSpPr>
          <p:nvPr>
            <p:ph type="ctrTitle"/>
          </p:nvPr>
        </p:nvSpPr>
        <p:spPr>
          <a:xfrm>
            <a:off x="420414" y="481233"/>
            <a:ext cx="6064469" cy="18520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Trebuchet MS"/>
              <a:buNone/>
              <a:defRPr sz="6000">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
          <p:cNvSpPr txBox="1">
            <a:spLocks noGrp="1"/>
          </p:cNvSpPr>
          <p:nvPr>
            <p:ph type="subTitle" idx="1"/>
          </p:nvPr>
        </p:nvSpPr>
        <p:spPr>
          <a:xfrm>
            <a:off x="399392" y="2343807"/>
            <a:ext cx="6117022" cy="2493580"/>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lt1"/>
              </a:buClr>
              <a:buSzPts val="2400"/>
              <a:buNone/>
              <a:defRPr sz="2400">
                <a:solidFill>
                  <a:schemeClr val="lt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12"/>
          <p:cNvSpPr txBox="1">
            <a:spLocks noGrp="1"/>
          </p:cNvSpPr>
          <p:nvPr>
            <p:ph type="dt" idx="10"/>
          </p:nvPr>
        </p:nvSpPr>
        <p:spPr>
          <a:xfrm>
            <a:off x="9354206" y="6219716"/>
            <a:ext cx="2530365"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96" name="Google Shape;96;p12"/>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pic>
        <p:nvPicPr>
          <p:cNvPr id="97" name="Google Shape;97;p12"/>
          <p:cNvPicPr preferRelativeResize="0"/>
          <p:nvPr/>
        </p:nvPicPr>
        <p:blipFill rotWithShape="1">
          <a:blip r:embed="rId3">
            <a:alphaModFix/>
          </a:blip>
          <a:srcRect/>
          <a:stretch/>
        </p:blipFill>
        <p:spPr>
          <a:xfrm>
            <a:off x="407526" y="6022428"/>
            <a:ext cx="2437804" cy="475372"/>
          </a:xfrm>
          <a:prstGeom prst="rect">
            <a:avLst/>
          </a:prstGeom>
          <a:noFill/>
          <a:ln>
            <a:noFill/>
          </a:ln>
        </p:spPr>
      </p:pic>
    </p:spTree>
    <p:extLst>
      <p:ext uri="{BB962C8B-B14F-4D97-AF65-F5344CB8AC3E}">
        <p14:creationId xmlns:p14="http://schemas.microsoft.com/office/powerpoint/2010/main" val="6380905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_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4A7D4-0B23-0840-8372-E20E2524C13E}"/>
              </a:ext>
            </a:extLst>
          </p:cNvPr>
          <p:cNvSpPr/>
          <p:nvPr userDrawn="1"/>
        </p:nvSpPr>
        <p:spPr>
          <a:xfrm>
            <a:off x="0" y="0"/>
            <a:ext cx="12192000" cy="1702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4A9EDE-1654-BD43-9086-C8FB17A260AC}"/>
              </a:ext>
            </a:extLst>
          </p:cNvPr>
          <p:cNvSpPr>
            <a:spLocks noGrp="1"/>
          </p:cNvSpPr>
          <p:nvPr>
            <p:ph type="dt" sz="half" idx="10"/>
          </p:nvPr>
        </p:nvSpPr>
        <p:spPr>
          <a:xfrm>
            <a:off x="861847" y="6345840"/>
            <a:ext cx="2530365"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7" name="Picture 6">
            <a:extLst>
              <a:ext uri="{FF2B5EF4-FFF2-40B4-BE49-F238E27FC236}">
                <a16:creationId xmlns:a16="http://schemas.microsoft.com/office/drawing/2014/main" id="{8E996A14-D30B-3847-8757-3CFAAC764981}"/>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8275408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_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4A7D4-0B23-0840-8372-E20E2524C13E}"/>
              </a:ext>
            </a:extLst>
          </p:cNvPr>
          <p:cNvSpPr/>
          <p:nvPr userDrawn="1"/>
        </p:nvSpPr>
        <p:spPr>
          <a:xfrm>
            <a:off x="0" y="0"/>
            <a:ext cx="12192000" cy="1702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4A9EDE-1654-BD43-9086-C8FB17A260AC}"/>
              </a:ext>
            </a:extLst>
          </p:cNvPr>
          <p:cNvSpPr>
            <a:spLocks noGrp="1"/>
          </p:cNvSpPr>
          <p:nvPr>
            <p:ph type="dt" sz="half" idx="10"/>
          </p:nvPr>
        </p:nvSpPr>
        <p:spPr>
          <a:xfrm>
            <a:off x="861847" y="6345840"/>
            <a:ext cx="2530365"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7" name="Picture 6">
            <a:extLst>
              <a:ext uri="{FF2B5EF4-FFF2-40B4-BE49-F238E27FC236}">
                <a16:creationId xmlns:a16="http://schemas.microsoft.com/office/drawing/2014/main" id="{8E996A14-D30B-3847-8757-3CFAAC764981}"/>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4443722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_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4A7D4-0B23-0840-8372-E20E2524C13E}"/>
              </a:ext>
            </a:extLst>
          </p:cNvPr>
          <p:cNvSpPr/>
          <p:nvPr userDrawn="1"/>
        </p:nvSpPr>
        <p:spPr>
          <a:xfrm>
            <a:off x="0" y="0"/>
            <a:ext cx="12192000" cy="1702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4A9EDE-1654-BD43-9086-C8FB17A260AC}"/>
              </a:ext>
            </a:extLst>
          </p:cNvPr>
          <p:cNvSpPr>
            <a:spLocks noGrp="1"/>
          </p:cNvSpPr>
          <p:nvPr>
            <p:ph type="dt" sz="half" idx="10"/>
          </p:nvPr>
        </p:nvSpPr>
        <p:spPr>
          <a:xfrm>
            <a:off x="861847" y="6345840"/>
            <a:ext cx="2530365"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7" name="Picture 6">
            <a:extLst>
              <a:ext uri="{FF2B5EF4-FFF2-40B4-BE49-F238E27FC236}">
                <a16:creationId xmlns:a16="http://schemas.microsoft.com/office/drawing/2014/main" id="{8E996A14-D30B-3847-8757-3CFAAC764981}"/>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2396682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Aqua Fullsc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5C64C6-C146-DC46-BC72-1C2FCAF0090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7" name="Picture 6">
            <a:extLst>
              <a:ext uri="{FF2B5EF4-FFF2-40B4-BE49-F238E27FC236}">
                <a16:creationId xmlns:a16="http://schemas.microsoft.com/office/drawing/2014/main" id="{64FDD7DA-EB61-4440-A562-E42B34B09BF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0862172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Blue Fullsc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5C64C6-C146-DC46-BC72-1C2FCAF0090C}"/>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7" name="Picture 6">
            <a:extLst>
              <a:ext uri="{FF2B5EF4-FFF2-40B4-BE49-F238E27FC236}">
                <a16:creationId xmlns:a16="http://schemas.microsoft.com/office/drawing/2014/main" id="{64FDD7DA-EB61-4440-A562-E42B34B09BF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9398119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Orange Fullsc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5C64C6-C146-DC46-BC72-1C2FCAF0090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7" name="Picture 6">
            <a:extLst>
              <a:ext uri="{FF2B5EF4-FFF2-40B4-BE49-F238E27FC236}">
                <a16:creationId xmlns:a16="http://schemas.microsoft.com/office/drawing/2014/main" id="{64FDD7DA-EB61-4440-A562-E42B34B09BF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4014891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Red Fullsc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5C64C6-C146-DC46-BC72-1C2FCAF0090C}"/>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7" name="Picture 6">
            <a:extLst>
              <a:ext uri="{FF2B5EF4-FFF2-40B4-BE49-F238E27FC236}">
                <a16:creationId xmlns:a16="http://schemas.microsoft.com/office/drawing/2014/main" id="{64FDD7DA-EB61-4440-A562-E42B34B09BF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42260350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Pink Fullsc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5C64C6-C146-DC46-BC72-1C2FCAF0090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7" name="Picture 6">
            <a:extLst>
              <a:ext uri="{FF2B5EF4-FFF2-40B4-BE49-F238E27FC236}">
                <a16:creationId xmlns:a16="http://schemas.microsoft.com/office/drawing/2014/main" id="{64FDD7DA-EB61-4440-A562-E42B34B09BF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2640818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Purple Fullsc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5C64C6-C146-DC46-BC72-1C2FCAF0090C}"/>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7" name="Picture 6">
            <a:extLst>
              <a:ext uri="{FF2B5EF4-FFF2-40B4-BE49-F238E27FC236}">
                <a16:creationId xmlns:a16="http://schemas.microsoft.com/office/drawing/2014/main" id="{64FDD7DA-EB61-4440-A562-E42B34B09BF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27954868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Green Fullsc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5C64C6-C146-DC46-BC72-1C2FCAF0090C}"/>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EDEDA9D-B006-5949-A348-39D810690E3F}"/>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D6A62F7-C720-1F46-8A2B-DA3A88EB827E}"/>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5" name="Slide Number Placeholder 4">
            <a:extLst>
              <a:ext uri="{FF2B5EF4-FFF2-40B4-BE49-F238E27FC236}">
                <a16:creationId xmlns:a16="http://schemas.microsoft.com/office/drawing/2014/main" id="{FC82D816-6B8F-9747-9644-9C62A4DAE42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7" name="Picture 6">
            <a:extLst>
              <a:ext uri="{FF2B5EF4-FFF2-40B4-BE49-F238E27FC236}">
                <a16:creationId xmlns:a16="http://schemas.microsoft.com/office/drawing/2014/main" id="{64FDD7DA-EB61-4440-A562-E42B34B09BF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240020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Green">
  <p:cSld name="Title Slide_Green">
    <p:spTree>
      <p:nvGrpSpPr>
        <p:cNvPr id="1" name="Shape 98"/>
        <p:cNvGrpSpPr/>
        <p:nvPr/>
      </p:nvGrpSpPr>
      <p:grpSpPr>
        <a:xfrm>
          <a:off x="0" y="0"/>
          <a:ext cx="0" cy="0"/>
          <a:chOff x="0" y="0"/>
          <a:chExt cx="0" cy="0"/>
        </a:xfrm>
      </p:grpSpPr>
      <p:sp>
        <p:nvSpPr>
          <p:cNvPr id="99" name="Google Shape;99;p13"/>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0" name="Google Shape;100;p13"/>
          <p:cNvSpPr txBox="1">
            <a:spLocks noGrp="1"/>
          </p:cNvSpPr>
          <p:nvPr>
            <p:ph type="ctrTitle"/>
          </p:nvPr>
        </p:nvSpPr>
        <p:spPr>
          <a:xfrm>
            <a:off x="420414" y="481233"/>
            <a:ext cx="6064469" cy="18520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Trebuchet MS"/>
              <a:buNone/>
              <a:defRPr sz="6000">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3"/>
          <p:cNvSpPr txBox="1">
            <a:spLocks noGrp="1"/>
          </p:cNvSpPr>
          <p:nvPr>
            <p:ph type="subTitle" idx="1"/>
          </p:nvPr>
        </p:nvSpPr>
        <p:spPr>
          <a:xfrm>
            <a:off x="399392" y="2343807"/>
            <a:ext cx="6117022" cy="2493580"/>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lt1"/>
              </a:buClr>
              <a:buSzPts val="2400"/>
              <a:buNone/>
              <a:defRPr sz="2400">
                <a:solidFill>
                  <a:schemeClr val="lt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13"/>
          <p:cNvSpPr txBox="1">
            <a:spLocks noGrp="1"/>
          </p:cNvSpPr>
          <p:nvPr>
            <p:ph type="dt" idx="10"/>
          </p:nvPr>
        </p:nvSpPr>
        <p:spPr>
          <a:xfrm>
            <a:off x="9354206" y="6219716"/>
            <a:ext cx="2530365"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103" name="Google Shape;103;p13"/>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pic>
        <p:nvPicPr>
          <p:cNvPr id="104" name="Google Shape;104;p13"/>
          <p:cNvPicPr preferRelativeResize="0"/>
          <p:nvPr/>
        </p:nvPicPr>
        <p:blipFill rotWithShape="1">
          <a:blip r:embed="rId3">
            <a:alphaModFix/>
          </a:blip>
          <a:srcRect/>
          <a:stretch/>
        </p:blipFill>
        <p:spPr>
          <a:xfrm>
            <a:off x="407526" y="6022428"/>
            <a:ext cx="2437804" cy="475372"/>
          </a:xfrm>
          <a:prstGeom prst="rect">
            <a:avLst/>
          </a:prstGeom>
          <a:noFill/>
          <a:ln>
            <a:noFill/>
          </a:ln>
        </p:spPr>
      </p:pic>
    </p:spTree>
    <p:extLst>
      <p:ext uri="{BB962C8B-B14F-4D97-AF65-F5344CB8AC3E}">
        <p14:creationId xmlns:p14="http://schemas.microsoft.com/office/powerpoint/2010/main" val="24557751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End slide_Aqu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2">
            <a:alphaModFix amt="15000"/>
          </a:blip>
          <a:srcRect t="1376" r="837" b="1479"/>
          <a:stretch/>
        </p:blipFill>
        <p:spPr>
          <a:xfrm>
            <a:off x="6926317" y="-1"/>
            <a:ext cx="5265683" cy="6858001"/>
          </a:xfrm>
          <a:prstGeom prst="rect">
            <a:avLst/>
          </a:prstGeom>
        </p:spPr>
      </p:pic>
      <p:sp>
        <p:nvSpPr>
          <p:cNvPr id="10" name="Rectangle 9">
            <a:extLst>
              <a:ext uri="{FF2B5EF4-FFF2-40B4-BE49-F238E27FC236}">
                <a16:creationId xmlns:a16="http://schemas.microsoft.com/office/drawing/2014/main" id="{164365B9-151F-EF4D-BEE7-A1CB66F03607}"/>
              </a:ext>
            </a:extLst>
          </p:cNvPr>
          <p:cNvSpPr/>
          <p:nvPr userDrawn="1"/>
        </p:nvSpPr>
        <p:spPr>
          <a:xfrm>
            <a:off x="0" y="0"/>
            <a:ext cx="6931152" cy="6858000"/>
          </a:xfrm>
          <a:prstGeom prst="rect">
            <a:avLst/>
          </a:prstGeom>
          <a:solidFill>
            <a:srgbClr val="5A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856173" y="2059076"/>
            <a:ext cx="5645211" cy="864585"/>
          </a:xfrm>
        </p:spPr>
        <p:txBody>
          <a:bodyPr anchor="b">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3291840"/>
            <a:ext cx="5633545" cy="2299664"/>
          </a:xfrm>
        </p:spPr>
        <p:txBody>
          <a:bodyPr anchor="t">
            <a:normAutofit/>
          </a:bodyPr>
          <a:lstStyle>
            <a:lvl1pPr marL="0" indent="0">
              <a:lnSpc>
                <a:spcPct val="90000"/>
              </a:lnSpc>
              <a:buFont typeface="Arial" panose="020B0604020202020204" pitchFamily="34" charset="0"/>
              <a:buNone/>
              <a:defRPr sz="2000">
                <a:solidFill>
                  <a:schemeClr val="bg1"/>
                </a:solidFill>
              </a:defRPr>
            </a:lvl1pPr>
            <a:lvl2pPr marL="457200" indent="0">
              <a:lnSpc>
                <a:spcPct val="90000"/>
              </a:lnSpc>
              <a:buFont typeface="Arial" panose="020B0604020202020204" pitchFamily="34" charset="0"/>
              <a:buNone/>
              <a:defRPr sz="2000">
                <a:solidFill>
                  <a:schemeClr val="bg1"/>
                </a:solidFill>
              </a:defRPr>
            </a:lvl2pPr>
            <a:lvl3pPr marL="914400" indent="0">
              <a:lnSpc>
                <a:spcPct val="90000"/>
              </a:lnSpc>
              <a:buFont typeface="Arial" panose="020B0604020202020204" pitchFamily="34" charset="0"/>
              <a:buNone/>
              <a:defRPr sz="2000">
                <a:solidFill>
                  <a:schemeClr val="bg1"/>
                </a:solidFill>
              </a:defRPr>
            </a:lvl3pPr>
            <a:lvl4pPr marL="1371600" indent="0">
              <a:lnSpc>
                <a:spcPct val="90000"/>
              </a:lnSpc>
              <a:buFont typeface="Arial" panose="020B0604020202020204" pitchFamily="34" charset="0"/>
              <a:buNone/>
              <a:defRPr sz="2000">
                <a:solidFill>
                  <a:schemeClr val="bg1"/>
                </a:solidFill>
              </a:defRPr>
            </a:lvl4pPr>
            <a:lvl5pPr marL="1828800" indent="0">
              <a:lnSpc>
                <a:spcPct val="90000"/>
              </a:lnSpc>
              <a:buFont typeface="Arial" panose="020B0604020202020204" pitchFamily="34" charset="0"/>
              <a:buNone/>
              <a:defRPr sz="2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0285040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End slide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2">
            <a:alphaModFix amt="15000"/>
          </a:blip>
          <a:srcRect t="1376" r="837" b="1479"/>
          <a:stretch/>
        </p:blipFill>
        <p:spPr>
          <a:xfrm>
            <a:off x="6926317" y="-1"/>
            <a:ext cx="5265683" cy="6858001"/>
          </a:xfrm>
          <a:prstGeom prst="rect">
            <a:avLst/>
          </a:prstGeom>
          <a:solidFill>
            <a:schemeClr val="accent4"/>
          </a:solidFill>
        </p:spPr>
      </p:pic>
      <p:sp>
        <p:nvSpPr>
          <p:cNvPr id="10" name="Rectangle 9">
            <a:extLst>
              <a:ext uri="{FF2B5EF4-FFF2-40B4-BE49-F238E27FC236}">
                <a16:creationId xmlns:a16="http://schemas.microsoft.com/office/drawing/2014/main" id="{164365B9-151F-EF4D-BEE7-A1CB66F03607}"/>
              </a:ext>
            </a:extLst>
          </p:cNvPr>
          <p:cNvSpPr/>
          <p:nvPr userDrawn="1"/>
        </p:nvSpPr>
        <p:spPr>
          <a:xfrm>
            <a:off x="0" y="0"/>
            <a:ext cx="6931152" cy="6858000"/>
          </a:xfrm>
          <a:prstGeom prst="rect">
            <a:avLst/>
          </a:prstGeom>
          <a:solidFill>
            <a:srgbClr val="28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856173" y="2059076"/>
            <a:ext cx="5645211" cy="864585"/>
          </a:xfrm>
        </p:spPr>
        <p:txBody>
          <a:bodyPr anchor="b">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3291840"/>
            <a:ext cx="5633545" cy="2299664"/>
          </a:xfrm>
        </p:spPr>
        <p:txBody>
          <a:bodyPr anchor="t">
            <a:normAutofit/>
          </a:bodyPr>
          <a:lstStyle>
            <a:lvl1pPr marL="0" indent="0">
              <a:lnSpc>
                <a:spcPct val="90000"/>
              </a:lnSpc>
              <a:buFont typeface="Arial" panose="020B0604020202020204" pitchFamily="34" charset="0"/>
              <a:buNone/>
              <a:defRPr sz="2000">
                <a:solidFill>
                  <a:schemeClr val="bg1"/>
                </a:solidFill>
              </a:defRPr>
            </a:lvl1pPr>
            <a:lvl2pPr marL="457200" indent="0">
              <a:lnSpc>
                <a:spcPct val="90000"/>
              </a:lnSpc>
              <a:buFont typeface="Arial" panose="020B0604020202020204" pitchFamily="34" charset="0"/>
              <a:buNone/>
              <a:defRPr sz="2000">
                <a:solidFill>
                  <a:schemeClr val="bg1"/>
                </a:solidFill>
              </a:defRPr>
            </a:lvl2pPr>
            <a:lvl3pPr marL="914400" indent="0">
              <a:lnSpc>
                <a:spcPct val="90000"/>
              </a:lnSpc>
              <a:buFont typeface="Arial" panose="020B0604020202020204" pitchFamily="34" charset="0"/>
              <a:buNone/>
              <a:defRPr sz="2000">
                <a:solidFill>
                  <a:schemeClr val="bg1"/>
                </a:solidFill>
              </a:defRPr>
            </a:lvl3pPr>
            <a:lvl4pPr marL="1371600" indent="0">
              <a:lnSpc>
                <a:spcPct val="90000"/>
              </a:lnSpc>
              <a:buFont typeface="Arial" panose="020B0604020202020204" pitchFamily="34" charset="0"/>
              <a:buNone/>
              <a:defRPr sz="2000">
                <a:solidFill>
                  <a:schemeClr val="bg1"/>
                </a:solidFill>
              </a:defRPr>
            </a:lvl4pPr>
            <a:lvl5pPr marL="1828800" indent="0">
              <a:lnSpc>
                <a:spcPct val="90000"/>
              </a:lnSpc>
              <a:buFont typeface="Arial" panose="020B0604020202020204" pitchFamily="34" charset="0"/>
              <a:buNone/>
              <a:defRPr sz="2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531089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End slide_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2">
            <a:alphaModFix amt="15000"/>
          </a:blip>
          <a:srcRect t="1376" r="837" b="1479"/>
          <a:stretch/>
        </p:blipFill>
        <p:spPr>
          <a:xfrm>
            <a:off x="6926317" y="-1"/>
            <a:ext cx="5265683" cy="6858001"/>
          </a:xfrm>
          <a:prstGeom prst="rect">
            <a:avLst/>
          </a:prstGeom>
          <a:solidFill>
            <a:schemeClr val="accent1"/>
          </a:solidFill>
        </p:spPr>
      </p:pic>
      <p:sp>
        <p:nvSpPr>
          <p:cNvPr id="10" name="Rectangle 9">
            <a:extLst>
              <a:ext uri="{FF2B5EF4-FFF2-40B4-BE49-F238E27FC236}">
                <a16:creationId xmlns:a16="http://schemas.microsoft.com/office/drawing/2014/main" id="{164365B9-151F-EF4D-BEE7-A1CB66F03607}"/>
              </a:ext>
            </a:extLst>
          </p:cNvPr>
          <p:cNvSpPr/>
          <p:nvPr userDrawn="1"/>
        </p:nvSpPr>
        <p:spPr>
          <a:xfrm>
            <a:off x="0" y="0"/>
            <a:ext cx="6931152" cy="6858000"/>
          </a:xfrm>
          <a:prstGeom prst="rect">
            <a:avLst/>
          </a:prstGeom>
          <a:solidFill>
            <a:srgbClr val="FEA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856173" y="2059076"/>
            <a:ext cx="5645211" cy="864585"/>
          </a:xfrm>
        </p:spPr>
        <p:txBody>
          <a:bodyPr anchor="b">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3291840"/>
            <a:ext cx="5633545" cy="2299664"/>
          </a:xfrm>
        </p:spPr>
        <p:txBody>
          <a:bodyPr anchor="t">
            <a:normAutofit/>
          </a:bodyPr>
          <a:lstStyle>
            <a:lvl1pPr marL="0" indent="0">
              <a:lnSpc>
                <a:spcPct val="90000"/>
              </a:lnSpc>
              <a:buFont typeface="Arial" panose="020B0604020202020204" pitchFamily="34" charset="0"/>
              <a:buNone/>
              <a:defRPr sz="2000">
                <a:solidFill>
                  <a:schemeClr val="bg1"/>
                </a:solidFill>
              </a:defRPr>
            </a:lvl1pPr>
            <a:lvl2pPr marL="457200" indent="0">
              <a:lnSpc>
                <a:spcPct val="90000"/>
              </a:lnSpc>
              <a:buFont typeface="Arial" panose="020B0604020202020204" pitchFamily="34" charset="0"/>
              <a:buNone/>
              <a:defRPr sz="2000">
                <a:solidFill>
                  <a:schemeClr val="bg1"/>
                </a:solidFill>
              </a:defRPr>
            </a:lvl2pPr>
            <a:lvl3pPr marL="914400" indent="0">
              <a:lnSpc>
                <a:spcPct val="90000"/>
              </a:lnSpc>
              <a:buFont typeface="Arial" panose="020B0604020202020204" pitchFamily="34" charset="0"/>
              <a:buNone/>
              <a:defRPr sz="2000">
                <a:solidFill>
                  <a:schemeClr val="bg1"/>
                </a:solidFill>
              </a:defRPr>
            </a:lvl3pPr>
            <a:lvl4pPr marL="1371600" indent="0">
              <a:lnSpc>
                <a:spcPct val="90000"/>
              </a:lnSpc>
              <a:buFont typeface="Arial" panose="020B0604020202020204" pitchFamily="34" charset="0"/>
              <a:buNone/>
              <a:defRPr sz="2000">
                <a:solidFill>
                  <a:schemeClr val="bg1"/>
                </a:solidFill>
              </a:defRPr>
            </a:lvl4pPr>
            <a:lvl5pPr marL="1828800" indent="0">
              <a:lnSpc>
                <a:spcPct val="90000"/>
              </a:lnSpc>
              <a:buFont typeface="Arial" panose="020B0604020202020204" pitchFamily="34" charset="0"/>
              <a:buNone/>
              <a:defRPr sz="2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6736798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End slide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2">
            <a:alphaModFix amt="15000"/>
          </a:blip>
          <a:srcRect t="1376" r="837" b="1479"/>
          <a:stretch/>
        </p:blipFill>
        <p:spPr>
          <a:xfrm>
            <a:off x="6926317" y="-1"/>
            <a:ext cx="5265683" cy="6858001"/>
          </a:xfrm>
          <a:prstGeom prst="rect">
            <a:avLst/>
          </a:prstGeom>
          <a:solidFill>
            <a:schemeClr val="accent2"/>
          </a:solidFill>
        </p:spPr>
      </p:pic>
      <p:sp>
        <p:nvSpPr>
          <p:cNvPr id="10" name="Rectangle 9">
            <a:extLst>
              <a:ext uri="{FF2B5EF4-FFF2-40B4-BE49-F238E27FC236}">
                <a16:creationId xmlns:a16="http://schemas.microsoft.com/office/drawing/2014/main" id="{164365B9-151F-EF4D-BEE7-A1CB66F03607}"/>
              </a:ext>
            </a:extLst>
          </p:cNvPr>
          <p:cNvSpPr/>
          <p:nvPr userDrawn="1"/>
        </p:nvSpPr>
        <p:spPr>
          <a:xfrm>
            <a:off x="0" y="0"/>
            <a:ext cx="6931152" cy="6858000"/>
          </a:xfrm>
          <a:prstGeom prst="rect">
            <a:avLst/>
          </a:prstGeom>
          <a:solidFill>
            <a:srgbClr val="E8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856173" y="2059076"/>
            <a:ext cx="5645211" cy="864585"/>
          </a:xfrm>
        </p:spPr>
        <p:txBody>
          <a:bodyPr anchor="b">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3291840"/>
            <a:ext cx="5633545" cy="2299664"/>
          </a:xfrm>
        </p:spPr>
        <p:txBody>
          <a:bodyPr anchor="t">
            <a:normAutofit/>
          </a:bodyPr>
          <a:lstStyle>
            <a:lvl1pPr marL="0" indent="0">
              <a:lnSpc>
                <a:spcPct val="90000"/>
              </a:lnSpc>
              <a:buFont typeface="Arial" panose="020B0604020202020204" pitchFamily="34" charset="0"/>
              <a:buNone/>
              <a:defRPr sz="2000">
                <a:solidFill>
                  <a:schemeClr val="bg1"/>
                </a:solidFill>
              </a:defRPr>
            </a:lvl1pPr>
            <a:lvl2pPr marL="457200" indent="0">
              <a:lnSpc>
                <a:spcPct val="90000"/>
              </a:lnSpc>
              <a:buFont typeface="Arial" panose="020B0604020202020204" pitchFamily="34" charset="0"/>
              <a:buNone/>
              <a:defRPr sz="2000">
                <a:solidFill>
                  <a:schemeClr val="bg1"/>
                </a:solidFill>
              </a:defRPr>
            </a:lvl2pPr>
            <a:lvl3pPr marL="914400" indent="0">
              <a:lnSpc>
                <a:spcPct val="90000"/>
              </a:lnSpc>
              <a:buFont typeface="Arial" panose="020B0604020202020204" pitchFamily="34" charset="0"/>
              <a:buNone/>
              <a:defRPr sz="2000">
                <a:solidFill>
                  <a:schemeClr val="bg1"/>
                </a:solidFill>
              </a:defRPr>
            </a:lvl3pPr>
            <a:lvl4pPr marL="1371600" indent="0">
              <a:lnSpc>
                <a:spcPct val="90000"/>
              </a:lnSpc>
              <a:buFont typeface="Arial" panose="020B0604020202020204" pitchFamily="34" charset="0"/>
              <a:buNone/>
              <a:defRPr sz="2000">
                <a:solidFill>
                  <a:schemeClr val="bg1"/>
                </a:solidFill>
              </a:defRPr>
            </a:lvl4pPr>
            <a:lvl5pPr marL="1828800" indent="0">
              <a:lnSpc>
                <a:spcPct val="90000"/>
              </a:lnSpc>
              <a:buFont typeface="Arial" panose="020B0604020202020204" pitchFamily="34" charset="0"/>
              <a:buNone/>
              <a:defRPr sz="2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9868433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End slide_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2">
            <a:alphaModFix amt="15000"/>
          </a:blip>
          <a:srcRect t="1376" r="837" b="1479"/>
          <a:stretch/>
        </p:blipFill>
        <p:spPr>
          <a:xfrm>
            <a:off x="6926317" y="-1"/>
            <a:ext cx="5265683" cy="6858001"/>
          </a:xfrm>
          <a:prstGeom prst="rect">
            <a:avLst/>
          </a:prstGeom>
          <a:solidFill>
            <a:schemeClr val="accent3"/>
          </a:solidFill>
        </p:spPr>
      </p:pic>
      <p:sp>
        <p:nvSpPr>
          <p:cNvPr id="10" name="Rectangle 9">
            <a:extLst>
              <a:ext uri="{FF2B5EF4-FFF2-40B4-BE49-F238E27FC236}">
                <a16:creationId xmlns:a16="http://schemas.microsoft.com/office/drawing/2014/main" id="{164365B9-151F-EF4D-BEE7-A1CB66F03607}"/>
              </a:ext>
            </a:extLst>
          </p:cNvPr>
          <p:cNvSpPr/>
          <p:nvPr userDrawn="1"/>
        </p:nvSpPr>
        <p:spPr>
          <a:xfrm>
            <a:off x="0" y="0"/>
            <a:ext cx="6931152" cy="6858000"/>
          </a:xfrm>
          <a:prstGeom prst="rect">
            <a:avLst/>
          </a:prstGeom>
          <a:solidFill>
            <a:srgbClr val="E7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856173" y="2059076"/>
            <a:ext cx="5654355" cy="864585"/>
          </a:xfrm>
        </p:spPr>
        <p:txBody>
          <a:bodyPr anchor="b">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3291840"/>
            <a:ext cx="5633545" cy="2299664"/>
          </a:xfrm>
        </p:spPr>
        <p:txBody>
          <a:bodyPr anchor="t">
            <a:normAutofit/>
          </a:bodyPr>
          <a:lstStyle>
            <a:lvl1pPr marL="0" indent="0">
              <a:lnSpc>
                <a:spcPct val="90000"/>
              </a:lnSpc>
              <a:buFont typeface="Arial" panose="020B0604020202020204" pitchFamily="34" charset="0"/>
              <a:buNone/>
              <a:defRPr sz="2000">
                <a:solidFill>
                  <a:schemeClr val="bg1"/>
                </a:solidFill>
              </a:defRPr>
            </a:lvl1pPr>
            <a:lvl2pPr marL="457200" indent="0">
              <a:lnSpc>
                <a:spcPct val="90000"/>
              </a:lnSpc>
              <a:buFont typeface="Arial" panose="020B0604020202020204" pitchFamily="34" charset="0"/>
              <a:buNone/>
              <a:defRPr sz="2000">
                <a:solidFill>
                  <a:schemeClr val="bg1"/>
                </a:solidFill>
              </a:defRPr>
            </a:lvl2pPr>
            <a:lvl3pPr marL="914400" indent="0">
              <a:lnSpc>
                <a:spcPct val="90000"/>
              </a:lnSpc>
              <a:buFont typeface="Arial" panose="020B0604020202020204" pitchFamily="34" charset="0"/>
              <a:buNone/>
              <a:defRPr sz="2000">
                <a:solidFill>
                  <a:schemeClr val="bg1"/>
                </a:solidFill>
              </a:defRPr>
            </a:lvl3pPr>
            <a:lvl4pPr marL="1371600" indent="0">
              <a:lnSpc>
                <a:spcPct val="90000"/>
              </a:lnSpc>
              <a:buFont typeface="Arial" panose="020B0604020202020204" pitchFamily="34" charset="0"/>
              <a:buNone/>
              <a:defRPr sz="2000">
                <a:solidFill>
                  <a:schemeClr val="bg1"/>
                </a:solidFill>
              </a:defRPr>
            </a:lvl4pPr>
            <a:lvl5pPr marL="1828800" indent="0">
              <a:lnSpc>
                <a:spcPct val="90000"/>
              </a:lnSpc>
              <a:buFont typeface="Arial" panose="020B0604020202020204" pitchFamily="34" charset="0"/>
              <a:buNone/>
              <a:defRPr sz="2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5424983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End slide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2">
            <a:alphaModFix amt="15000"/>
          </a:blip>
          <a:srcRect t="1376" r="837" b="1479"/>
          <a:stretch/>
        </p:blipFill>
        <p:spPr>
          <a:xfrm>
            <a:off x="6926317" y="-1"/>
            <a:ext cx="5265683" cy="6858001"/>
          </a:xfrm>
          <a:prstGeom prst="rect">
            <a:avLst/>
          </a:prstGeom>
          <a:solidFill>
            <a:schemeClr val="accent6"/>
          </a:solidFill>
        </p:spPr>
      </p:pic>
      <p:sp>
        <p:nvSpPr>
          <p:cNvPr id="10" name="Rectangle 9">
            <a:extLst>
              <a:ext uri="{FF2B5EF4-FFF2-40B4-BE49-F238E27FC236}">
                <a16:creationId xmlns:a16="http://schemas.microsoft.com/office/drawing/2014/main" id="{164365B9-151F-EF4D-BEE7-A1CB66F03607}"/>
              </a:ext>
            </a:extLst>
          </p:cNvPr>
          <p:cNvSpPr/>
          <p:nvPr userDrawn="1"/>
        </p:nvSpPr>
        <p:spPr>
          <a:xfrm>
            <a:off x="0" y="0"/>
            <a:ext cx="6931152" cy="6858000"/>
          </a:xfrm>
          <a:prstGeom prst="rect">
            <a:avLst/>
          </a:prstGeom>
          <a:solidFill>
            <a:srgbClr val="917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856173" y="2059076"/>
            <a:ext cx="5654355" cy="864585"/>
          </a:xfrm>
        </p:spPr>
        <p:txBody>
          <a:bodyPr anchor="b">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3291840"/>
            <a:ext cx="5633545" cy="2299664"/>
          </a:xfrm>
        </p:spPr>
        <p:txBody>
          <a:bodyPr anchor="t">
            <a:normAutofit/>
          </a:bodyPr>
          <a:lstStyle>
            <a:lvl1pPr marL="0" indent="0">
              <a:lnSpc>
                <a:spcPct val="90000"/>
              </a:lnSpc>
              <a:buFont typeface="Arial" panose="020B0604020202020204" pitchFamily="34" charset="0"/>
              <a:buNone/>
              <a:defRPr sz="2000">
                <a:solidFill>
                  <a:schemeClr val="bg1"/>
                </a:solidFill>
              </a:defRPr>
            </a:lvl1pPr>
            <a:lvl2pPr marL="457200" indent="0">
              <a:lnSpc>
                <a:spcPct val="90000"/>
              </a:lnSpc>
              <a:buFont typeface="Arial" panose="020B0604020202020204" pitchFamily="34" charset="0"/>
              <a:buNone/>
              <a:defRPr sz="2000">
                <a:solidFill>
                  <a:schemeClr val="bg1"/>
                </a:solidFill>
              </a:defRPr>
            </a:lvl2pPr>
            <a:lvl3pPr marL="914400" indent="0">
              <a:lnSpc>
                <a:spcPct val="90000"/>
              </a:lnSpc>
              <a:buFont typeface="Arial" panose="020B0604020202020204" pitchFamily="34" charset="0"/>
              <a:buNone/>
              <a:defRPr sz="2000">
                <a:solidFill>
                  <a:schemeClr val="bg1"/>
                </a:solidFill>
              </a:defRPr>
            </a:lvl3pPr>
            <a:lvl4pPr marL="1371600" indent="0">
              <a:lnSpc>
                <a:spcPct val="90000"/>
              </a:lnSpc>
              <a:buFont typeface="Arial" panose="020B0604020202020204" pitchFamily="34" charset="0"/>
              <a:buNone/>
              <a:defRPr sz="2000">
                <a:solidFill>
                  <a:schemeClr val="bg1"/>
                </a:solidFill>
              </a:defRPr>
            </a:lvl4pPr>
            <a:lvl5pPr marL="1828800" indent="0">
              <a:lnSpc>
                <a:spcPct val="90000"/>
              </a:lnSpc>
              <a:buFont typeface="Arial" panose="020B0604020202020204" pitchFamily="34" charset="0"/>
              <a:buNone/>
              <a:defRPr sz="2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469032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End slide_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2">
            <a:alphaModFix amt="15000"/>
          </a:blip>
          <a:srcRect t="1376" r="837" b="1479"/>
          <a:stretch/>
        </p:blipFill>
        <p:spPr>
          <a:xfrm>
            <a:off x="6926317" y="-1"/>
            <a:ext cx="5265683" cy="6858001"/>
          </a:xfrm>
          <a:prstGeom prst="rect">
            <a:avLst/>
          </a:prstGeom>
          <a:solidFill>
            <a:schemeClr val="accent5"/>
          </a:solidFill>
        </p:spPr>
      </p:pic>
      <p:sp>
        <p:nvSpPr>
          <p:cNvPr id="10" name="Rectangle 9">
            <a:extLst>
              <a:ext uri="{FF2B5EF4-FFF2-40B4-BE49-F238E27FC236}">
                <a16:creationId xmlns:a16="http://schemas.microsoft.com/office/drawing/2014/main" id="{164365B9-151F-EF4D-BEE7-A1CB66F03607}"/>
              </a:ext>
            </a:extLst>
          </p:cNvPr>
          <p:cNvSpPr/>
          <p:nvPr userDrawn="1"/>
        </p:nvSpPr>
        <p:spPr>
          <a:xfrm>
            <a:off x="0" y="0"/>
            <a:ext cx="6931152" cy="6858000"/>
          </a:xfrm>
          <a:prstGeom prst="rect">
            <a:avLst/>
          </a:prstGeom>
          <a:solidFill>
            <a:srgbClr val="47D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856173" y="2059076"/>
            <a:ext cx="5654355" cy="864585"/>
          </a:xfrm>
        </p:spPr>
        <p:txBody>
          <a:bodyPr anchor="b">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3291840"/>
            <a:ext cx="5633545" cy="2299664"/>
          </a:xfrm>
        </p:spPr>
        <p:txBody>
          <a:bodyPr anchor="t">
            <a:normAutofit/>
          </a:bodyPr>
          <a:lstStyle>
            <a:lvl1pPr marL="0" indent="0">
              <a:lnSpc>
                <a:spcPct val="90000"/>
              </a:lnSpc>
              <a:buFont typeface="Arial" panose="020B0604020202020204" pitchFamily="34" charset="0"/>
              <a:buNone/>
              <a:defRPr sz="2000">
                <a:solidFill>
                  <a:schemeClr val="bg1"/>
                </a:solidFill>
              </a:defRPr>
            </a:lvl1pPr>
            <a:lvl2pPr marL="457200" indent="0">
              <a:lnSpc>
                <a:spcPct val="90000"/>
              </a:lnSpc>
              <a:buFont typeface="Arial" panose="020B0604020202020204" pitchFamily="34" charset="0"/>
              <a:buNone/>
              <a:defRPr sz="2000">
                <a:solidFill>
                  <a:schemeClr val="bg1"/>
                </a:solidFill>
              </a:defRPr>
            </a:lvl2pPr>
            <a:lvl3pPr marL="914400" indent="0">
              <a:lnSpc>
                <a:spcPct val="90000"/>
              </a:lnSpc>
              <a:buFont typeface="Arial" panose="020B0604020202020204" pitchFamily="34" charset="0"/>
              <a:buNone/>
              <a:defRPr sz="2000">
                <a:solidFill>
                  <a:schemeClr val="bg1"/>
                </a:solidFill>
              </a:defRPr>
            </a:lvl3pPr>
            <a:lvl4pPr marL="1371600" indent="0">
              <a:lnSpc>
                <a:spcPct val="90000"/>
              </a:lnSpc>
              <a:buFont typeface="Arial" panose="020B0604020202020204" pitchFamily="34" charset="0"/>
              <a:buNone/>
              <a:defRPr sz="2000">
                <a:solidFill>
                  <a:schemeClr val="bg1"/>
                </a:solidFill>
              </a:defRPr>
            </a:lvl4pPr>
            <a:lvl5pPr marL="1828800" indent="0">
              <a:lnSpc>
                <a:spcPct val="90000"/>
              </a:lnSpc>
              <a:buFont typeface="Arial" panose="020B0604020202020204" pitchFamily="34" charset="0"/>
              <a:buNone/>
              <a:defRPr sz="2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44356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_Aqua">
  <p:cSld name="Contents_Aqua">
    <p:spTree>
      <p:nvGrpSpPr>
        <p:cNvPr id="1" name="Shape 105"/>
        <p:cNvGrpSpPr/>
        <p:nvPr/>
      </p:nvGrpSpPr>
      <p:grpSpPr>
        <a:xfrm>
          <a:off x="0" y="0"/>
          <a:ext cx="0" cy="0"/>
          <a:chOff x="0" y="0"/>
          <a:chExt cx="0" cy="0"/>
        </a:xfrm>
      </p:grpSpPr>
      <p:sp>
        <p:nvSpPr>
          <p:cNvPr id="106" name="Google Shape;106;p14"/>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7" name="Google Shape;107;p14"/>
          <p:cNvPicPr preferRelativeResize="0"/>
          <p:nvPr/>
        </p:nvPicPr>
        <p:blipFill rotWithShape="1">
          <a:blip r:embed="rId2">
            <a:alphaModFix amt="15000"/>
          </a:blip>
          <a:srcRect t="1376" r="836" b="1479"/>
          <a:stretch/>
        </p:blipFill>
        <p:spPr>
          <a:xfrm>
            <a:off x="6926317" y="-1"/>
            <a:ext cx="5265683" cy="6858001"/>
          </a:xfrm>
          <a:prstGeom prst="rect">
            <a:avLst/>
          </a:prstGeom>
          <a:noFill/>
          <a:ln>
            <a:noFill/>
          </a:ln>
        </p:spPr>
      </p:pic>
      <p:sp>
        <p:nvSpPr>
          <p:cNvPr id="108" name="Google Shape;108;p14"/>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9" name="Google Shape;109;p14"/>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110" name="Google Shape;110;p14"/>
          <p:cNvSpPr txBox="1">
            <a:spLocks noGrp="1"/>
          </p:cNvSpPr>
          <p:nvPr>
            <p:ph type="title"/>
          </p:nvPr>
        </p:nvSpPr>
        <p:spPr>
          <a:xfrm>
            <a:off x="325821" y="312572"/>
            <a:ext cx="6295696" cy="86458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4"/>
          <p:cNvSpPr txBox="1">
            <a:spLocks noGrp="1"/>
          </p:cNvSpPr>
          <p:nvPr>
            <p:ph type="body" idx="1"/>
          </p:nvPr>
        </p:nvSpPr>
        <p:spPr>
          <a:xfrm>
            <a:off x="851338" y="1313793"/>
            <a:ext cx="5633545" cy="4277711"/>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400"/>
              <a:buFont typeface="Arial"/>
              <a:buNone/>
              <a:defRPr sz="2400">
                <a:solidFill>
                  <a:schemeClr val="lt1"/>
                </a:solidFill>
              </a:defRPr>
            </a:lvl2pPr>
            <a:lvl3pPr marL="1371600" lvl="2" indent="-228600" algn="l">
              <a:lnSpc>
                <a:spcPct val="90000"/>
              </a:lnSpc>
              <a:spcBef>
                <a:spcPts val="500"/>
              </a:spcBef>
              <a:spcAft>
                <a:spcPts val="0"/>
              </a:spcAft>
              <a:buClr>
                <a:schemeClr val="lt1"/>
              </a:buClr>
              <a:buSzPts val="2400"/>
              <a:buFont typeface="Arial"/>
              <a:buNone/>
              <a:defRPr sz="2400">
                <a:solidFill>
                  <a:schemeClr val="lt1"/>
                </a:solidFill>
              </a:defRPr>
            </a:lvl3pPr>
            <a:lvl4pPr marL="1828800" lvl="3" indent="-228600" algn="l">
              <a:lnSpc>
                <a:spcPct val="90000"/>
              </a:lnSpc>
              <a:spcBef>
                <a:spcPts val="500"/>
              </a:spcBef>
              <a:spcAft>
                <a:spcPts val="0"/>
              </a:spcAft>
              <a:buClr>
                <a:schemeClr val="lt1"/>
              </a:buClr>
              <a:buSzPts val="2400"/>
              <a:buFont typeface="Arial"/>
              <a:buNone/>
              <a:defRPr sz="2400">
                <a:solidFill>
                  <a:schemeClr val="lt1"/>
                </a:solidFill>
              </a:defRPr>
            </a:lvl4pPr>
            <a:lvl5pPr marL="2286000" lvl="4" indent="-228600" algn="l">
              <a:lnSpc>
                <a:spcPct val="90000"/>
              </a:lnSpc>
              <a:spcBef>
                <a:spcPts val="0"/>
              </a:spcBef>
              <a:spcAft>
                <a:spcPts val="0"/>
              </a:spcAft>
              <a:buClr>
                <a:schemeClr val="lt1"/>
              </a:buClr>
              <a:buSzPts val="2400"/>
              <a:buFont typeface="Arial"/>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2" name="Google Shape;112;p14"/>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909219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s_Blue">
  <p:cSld name="Contents_Blue">
    <p:spTree>
      <p:nvGrpSpPr>
        <p:cNvPr id="1" name="Shape 113"/>
        <p:cNvGrpSpPr/>
        <p:nvPr/>
      </p:nvGrpSpPr>
      <p:grpSpPr>
        <a:xfrm>
          <a:off x="0" y="0"/>
          <a:ext cx="0" cy="0"/>
          <a:chOff x="0" y="0"/>
          <a:chExt cx="0" cy="0"/>
        </a:xfrm>
      </p:grpSpPr>
      <p:sp>
        <p:nvSpPr>
          <p:cNvPr id="114" name="Google Shape;114;p15"/>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5" name="Google Shape;115;p15"/>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15"/>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117" name="Google Shape;117;p15"/>
          <p:cNvSpPr txBox="1">
            <a:spLocks noGrp="1"/>
          </p:cNvSpPr>
          <p:nvPr>
            <p:ph type="title"/>
          </p:nvPr>
        </p:nvSpPr>
        <p:spPr>
          <a:xfrm>
            <a:off x="325821" y="312572"/>
            <a:ext cx="6295696" cy="86458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5"/>
          <p:cNvSpPr txBox="1">
            <a:spLocks noGrp="1"/>
          </p:cNvSpPr>
          <p:nvPr>
            <p:ph type="body" idx="1"/>
          </p:nvPr>
        </p:nvSpPr>
        <p:spPr>
          <a:xfrm>
            <a:off x="851338" y="1313793"/>
            <a:ext cx="5633545" cy="4277711"/>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400"/>
              <a:buFont typeface="Arial"/>
              <a:buNone/>
              <a:defRPr sz="2400">
                <a:solidFill>
                  <a:schemeClr val="lt1"/>
                </a:solidFill>
              </a:defRPr>
            </a:lvl2pPr>
            <a:lvl3pPr marL="1371600" lvl="2" indent="-228600" algn="l">
              <a:lnSpc>
                <a:spcPct val="90000"/>
              </a:lnSpc>
              <a:spcBef>
                <a:spcPts val="500"/>
              </a:spcBef>
              <a:spcAft>
                <a:spcPts val="0"/>
              </a:spcAft>
              <a:buClr>
                <a:schemeClr val="lt1"/>
              </a:buClr>
              <a:buSzPts val="2400"/>
              <a:buFont typeface="Arial"/>
              <a:buNone/>
              <a:defRPr sz="2400">
                <a:solidFill>
                  <a:schemeClr val="lt1"/>
                </a:solidFill>
              </a:defRPr>
            </a:lvl3pPr>
            <a:lvl4pPr marL="1828800" lvl="3" indent="-228600" algn="l">
              <a:lnSpc>
                <a:spcPct val="90000"/>
              </a:lnSpc>
              <a:spcBef>
                <a:spcPts val="500"/>
              </a:spcBef>
              <a:spcAft>
                <a:spcPts val="0"/>
              </a:spcAft>
              <a:buClr>
                <a:schemeClr val="lt1"/>
              </a:buClr>
              <a:buSzPts val="2400"/>
              <a:buFont typeface="Arial"/>
              <a:buNone/>
              <a:defRPr sz="2400">
                <a:solidFill>
                  <a:schemeClr val="lt1"/>
                </a:solidFill>
              </a:defRPr>
            </a:lvl4pPr>
            <a:lvl5pPr marL="2286000" lvl="4" indent="-228600" algn="l">
              <a:lnSpc>
                <a:spcPct val="90000"/>
              </a:lnSpc>
              <a:spcBef>
                <a:spcPts val="0"/>
              </a:spcBef>
              <a:spcAft>
                <a:spcPts val="0"/>
              </a:spcAft>
              <a:buClr>
                <a:schemeClr val="lt1"/>
              </a:buClr>
              <a:buSzPts val="2400"/>
              <a:buFont typeface="Arial"/>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15"/>
          <p:cNvPicPr preferRelativeResize="0"/>
          <p:nvPr/>
        </p:nvPicPr>
        <p:blipFill rotWithShape="1">
          <a:blip r:embed="rId2">
            <a:alphaModFix/>
          </a:blip>
          <a:srcRect/>
          <a:stretch/>
        </p:blipFill>
        <p:spPr>
          <a:xfrm>
            <a:off x="11276726" y="273269"/>
            <a:ext cx="588578" cy="588578"/>
          </a:xfrm>
          <a:prstGeom prst="rect">
            <a:avLst/>
          </a:prstGeom>
          <a:noFill/>
          <a:ln>
            <a:noFill/>
          </a:ln>
        </p:spPr>
      </p:pic>
      <p:pic>
        <p:nvPicPr>
          <p:cNvPr id="120" name="Google Shape;120;p15"/>
          <p:cNvPicPr preferRelativeResize="0"/>
          <p:nvPr/>
        </p:nvPicPr>
        <p:blipFill rotWithShape="1">
          <a:blip r:embed="rId3">
            <a:alphaModFix amt="15000"/>
          </a:blip>
          <a:srcRect t="1376" r="836" b="1479"/>
          <a:stretch/>
        </p:blipFill>
        <p:spPr>
          <a:xfrm>
            <a:off x="6926317" y="-1"/>
            <a:ext cx="5265683" cy="6858001"/>
          </a:xfrm>
          <a:prstGeom prst="rect">
            <a:avLst/>
          </a:prstGeom>
          <a:noFill/>
          <a:ln>
            <a:noFill/>
          </a:ln>
        </p:spPr>
      </p:pic>
    </p:spTree>
    <p:extLst>
      <p:ext uri="{BB962C8B-B14F-4D97-AF65-F5344CB8AC3E}">
        <p14:creationId xmlns:p14="http://schemas.microsoft.com/office/powerpoint/2010/main" val="3544758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s_Orange">
  <p:cSld name="Contents_Orange">
    <p:spTree>
      <p:nvGrpSpPr>
        <p:cNvPr id="1" name="Shape 121"/>
        <p:cNvGrpSpPr/>
        <p:nvPr/>
      </p:nvGrpSpPr>
      <p:grpSpPr>
        <a:xfrm>
          <a:off x="0" y="0"/>
          <a:ext cx="0" cy="0"/>
          <a:chOff x="0" y="0"/>
          <a:chExt cx="0" cy="0"/>
        </a:xfrm>
      </p:grpSpPr>
      <p:sp>
        <p:nvSpPr>
          <p:cNvPr id="122" name="Google Shape;122;p16"/>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3" name="Google Shape;123;p16"/>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4" name="Google Shape;124;p16"/>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125" name="Google Shape;125;p16"/>
          <p:cNvSpPr txBox="1">
            <a:spLocks noGrp="1"/>
          </p:cNvSpPr>
          <p:nvPr>
            <p:ph type="title"/>
          </p:nvPr>
        </p:nvSpPr>
        <p:spPr>
          <a:xfrm>
            <a:off x="325821" y="312572"/>
            <a:ext cx="6295696" cy="86458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6"/>
          <p:cNvSpPr txBox="1">
            <a:spLocks noGrp="1"/>
          </p:cNvSpPr>
          <p:nvPr>
            <p:ph type="body" idx="1"/>
          </p:nvPr>
        </p:nvSpPr>
        <p:spPr>
          <a:xfrm>
            <a:off x="851338" y="1313793"/>
            <a:ext cx="5633545" cy="4277711"/>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400"/>
              <a:buFont typeface="Arial"/>
              <a:buNone/>
              <a:defRPr sz="2400">
                <a:solidFill>
                  <a:schemeClr val="lt1"/>
                </a:solidFill>
              </a:defRPr>
            </a:lvl2pPr>
            <a:lvl3pPr marL="1371600" lvl="2" indent="-228600" algn="l">
              <a:lnSpc>
                <a:spcPct val="90000"/>
              </a:lnSpc>
              <a:spcBef>
                <a:spcPts val="500"/>
              </a:spcBef>
              <a:spcAft>
                <a:spcPts val="0"/>
              </a:spcAft>
              <a:buClr>
                <a:schemeClr val="lt1"/>
              </a:buClr>
              <a:buSzPts val="2400"/>
              <a:buFont typeface="Arial"/>
              <a:buNone/>
              <a:defRPr sz="2400">
                <a:solidFill>
                  <a:schemeClr val="lt1"/>
                </a:solidFill>
              </a:defRPr>
            </a:lvl3pPr>
            <a:lvl4pPr marL="1828800" lvl="3" indent="-228600" algn="l">
              <a:lnSpc>
                <a:spcPct val="90000"/>
              </a:lnSpc>
              <a:spcBef>
                <a:spcPts val="500"/>
              </a:spcBef>
              <a:spcAft>
                <a:spcPts val="0"/>
              </a:spcAft>
              <a:buClr>
                <a:schemeClr val="lt1"/>
              </a:buClr>
              <a:buSzPts val="2400"/>
              <a:buFont typeface="Arial"/>
              <a:buNone/>
              <a:defRPr sz="2400">
                <a:solidFill>
                  <a:schemeClr val="lt1"/>
                </a:solidFill>
              </a:defRPr>
            </a:lvl4pPr>
            <a:lvl5pPr marL="2286000" lvl="4" indent="-228600" algn="l">
              <a:lnSpc>
                <a:spcPct val="90000"/>
              </a:lnSpc>
              <a:spcBef>
                <a:spcPts val="0"/>
              </a:spcBef>
              <a:spcAft>
                <a:spcPts val="0"/>
              </a:spcAft>
              <a:buClr>
                <a:schemeClr val="lt1"/>
              </a:buClr>
              <a:buSzPts val="2400"/>
              <a:buFont typeface="Arial"/>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7" name="Google Shape;127;p16"/>
          <p:cNvPicPr preferRelativeResize="0"/>
          <p:nvPr/>
        </p:nvPicPr>
        <p:blipFill rotWithShape="1">
          <a:blip r:embed="rId2">
            <a:alphaModFix/>
          </a:blip>
          <a:srcRect/>
          <a:stretch/>
        </p:blipFill>
        <p:spPr>
          <a:xfrm>
            <a:off x="11276726" y="273269"/>
            <a:ext cx="588578" cy="588578"/>
          </a:xfrm>
          <a:prstGeom prst="rect">
            <a:avLst/>
          </a:prstGeom>
          <a:noFill/>
          <a:ln>
            <a:noFill/>
          </a:ln>
        </p:spPr>
      </p:pic>
      <p:pic>
        <p:nvPicPr>
          <p:cNvPr id="128" name="Google Shape;128;p16"/>
          <p:cNvPicPr preferRelativeResize="0"/>
          <p:nvPr/>
        </p:nvPicPr>
        <p:blipFill rotWithShape="1">
          <a:blip r:embed="rId3">
            <a:alphaModFix amt="15000"/>
          </a:blip>
          <a:srcRect t="1376" r="836" b="1479"/>
          <a:stretch/>
        </p:blipFill>
        <p:spPr>
          <a:xfrm>
            <a:off x="6926317" y="-1"/>
            <a:ext cx="5265683" cy="6858001"/>
          </a:xfrm>
          <a:prstGeom prst="rect">
            <a:avLst/>
          </a:prstGeom>
          <a:noFill/>
          <a:ln>
            <a:noFill/>
          </a:ln>
        </p:spPr>
      </p:pic>
    </p:spTree>
    <p:extLst>
      <p:ext uri="{BB962C8B-B14F-4D97-AF65-F5344CB8AC3E}">
        <p14:creationId xmlns:p14="http://schemas.microsoft.com/office/powerpoint/2010/main" val="3356893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s_Red">
  <p:cSld name="Contents_Red">
    <p:spTree>
      <p:nvGrpSpPr>
        <p:cNvPr id="1" name="Shape 129"/>
        <p:cNvGrpSpPr/>
        <p:nvPr/>
      </p:nvGrpSpPr>
      <p:grpSpPr>
        <a:xfrm>
          <a:off x="0" y="0"/>
          <a:ext cx="0" cy="0"/>
          <a:chOff x="0" y="0"/>
          <a:chExt cx="0" cy="0"/>
        </a:xfrm>
      </p:grpSpPr>
      <p:sp>
        <p:nvSpPr>
          <p:cNvPr id="130" name="Google Shape;130;p17"/>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1" name="Google Shape;131;p17"/>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2" name="Google Shape;132;p17"/>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133" name="Google Shape;133;p17"/>
          <p:cNvSpPr txBox="1">
            <a:spLocks noGrp="1"/>
          </p:cNvSpPr>
          <p:nvPr>
            <p:ph type="title"/>
          </p:nvPr>
        </p:nvSpPr>
        <p:spPr>
          <a:xfrm>
            <a:off x="325821" y="312572"/>
            <a:ext cx="6295696" cy="86458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a:off x="851338" y="1313793"/>
            <a:ext cx="5633545" cy="4277711"/>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400"/>
              <a:buFont typeface="Arial"/>
              <a:buNone/>
              <a:defRPr sz="2400">
                <a:solidFill>
                  <a:schemeClr val="lt1"/>
                </a:solidFill>
              </a:defRPr>
            </a:lvl2pPr>
            <a:lvl3pPr marL="1371600" lvl="2" indent="-228600" algn="l">
              <a:lnSpc>
                <a:spcPct val="90000"/>
              </a:lnSpc>
              <a:spcBef>
                <a:spcPts val="500"/>
              </a:spcBef>
              <a:spcAft>
                <a:spcPts val="0"/>
              </a:spcAft>
              <a:buClr>
                <a:schemeClr val="lt1"/>
              </a:buClr>
              <a:buSzPts val="2400"/>
              <a:buFont typeface="Arial"/>
              <a:buNone/>
              <a:defRPr sz="2400">
                <a:solidFill>
                  <a:schemeClr val="lt1"/>
                </a:solidFill>
              </a:defRPr>
            </a:lvl3pPr>
            <a:lvl4pPr marL="1828800" lvl="3" indent="-228600" algn="l">
              <a:lnSpc>
                <a:spcPct val="90000"/>
              </a:lnSpc>
              <a:spcBef>
                <a:spcPts val="500"/>
              </a:spcBef>
              <a:spcAft>
                <a:spcPts val="0"/>
              </a:spcAft>
              <a:buClr>
                <a:schemeClr val="lt1"/>
              </a:buClr>
              <a:buSzPts val="2400"/>
              <a:buFont typeface="Arial"/>
              <a:buNone/>
              <a:defRPr sz="2400">
                <a:solidFill>
                  <a:schemeClr val="lt1"/>
                </a:solidFill>
              </a:defRPr>
            </a:lvl4pPr>
            <a:lvl5pPr marL="2286000" lvl="4" indent="-228600" algn="l">
              <a:lnSpc>
                <a:spcPct val="90000"/>
              </a:lnSpc>
              <a:spcBef>
                <a:spcPts val="0"/>
              </a:spcBef>
              <a:spcAft>
                <a:spcPts val="0"/>
              </a:spcAft>
              <a:buClr>
                <a:schemeClr val="lt1"/>
              </a:buClr>
              <a:buSzPts val="2400"/>
              <a:buFont typeface="Arial"/>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 name="Google Shape;135;p17"/>
          <p:cNvPicPr preferRelativeResize="0"/>
          <p:nvPr/>
        </p:nvPicPr>
        <p:blipFill rotWithShape="1">
          <a:blip r:embed="rId2">
            <a:alphaModFix/>
          </a:blip>
          <a:srcRect/>
          <a:stretch/>
        </p:blipFill>
        <p:spPr>
          <a:xfrm>
            <a:off x="11276726" y="273269"/>
            <a:ext cx="588578" cy="588578"/>
          </a:xfrm>
          <a:prstGeom prst="rect">
            <a:avLst/>
          </a:prstGeom>
          <a:noFill/>
          <a:ln>
            <a:noFill/>
          </a:ln>
        </p:spPr>
      </p:pic>
      <p:pic>
        <p:nvPicPr>
          <p:cNvPr id="136" name="Google Shape;136;p17"/>
          <p:cNvPicPr preferRelativeResize="0"/>
          <p:nvPr/>
        </p:nvPicPr>
        <p:blipFill rotWithShape="1">
          <a:blip r:embed="rId3">
            <a:alphaModFix amt="15000"/>
          </a:blip>
          <a:srcRect t="1376" r="836" b="1479"/>
          <a:stretch/>
        </p:blipFill>
        <p:spPr>
          <a:xfrm>
            <a:off x="6926317" y="-1"/>
            <a:ext cx="5265683" cy="6858001"/>
          </a:xfrm>
          <a:prstGeom prst="rect">
            <a:avLst/>
          </a:prstGeom>
          <a:noFill/>
          <a:ln>
            <a:noFill/>
          </a:ln>
        </p:spPr>
      </p:pic>
    </p:spTree>
    <p:extLst>
      <p:ext uri="{BB962C8B-B14F-4D97-AF65-F5344CB8AC3E}">
        <p14:creationId xmlns:p14="http://schemas.microsoft.com/office/powerpoint/2010/main" val="1673533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_Pink">
  <p:cSld name="Contents_Pink">
    <p:spTree>
      <p:nvGrpSpPr>
        <p:cNvPr id="1" name="Shape 137"/>
        <p:cNvGrpSpPr/>
        <p:nvPr/>
      </p:nvGrpSpPr>
      <p:grpSpPr>
        <a:xfrm>
          <a:off x="0" y="0"/>
          <a:ext cx="0" cy="0"/>
          <a:chOff x="0" y="0"/>
          <a:chExt cx="0" cy="0"/>
        </a:xfrm>
      </p:grpSpPr>
      <p:sp>
        <p:nvSpPr>
          <p:cNvPr id="138" name="Google Shape;138;p18"/>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9" name="Google Shape;139;p18"/>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18"/>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141" name="Google Shape;141;p18"/>
          <p:cNvSpPr txBox="1">
            <a:spLocks noGrp="1"/>
          </p:cNvSpPr>
          <p:nvPr>
            <p:ph type="title"/>
          </p:nvPr>
        </p:nvSpPr>
        <p:spPr>
          <a:xfrm>
            <a:off x="325821" y="312572"/>
            <a:ext cx="6295696" cy="86458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8"/>
          <p:cNvSpPr txBox="1">
            <a:spLocks noGrp="1"/>
          </p:cNvSpPr>
          <p:nvPr>
            <p:ph type="body" idx="1"/>
          </p:nvPr>
        </p:nvSpPr>
        <p:spPr>
          <a:xfrm>
            <a:off x="851338" y="1313793"/>
            <a:ext cx="5633545" cy="4277711"/>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400"/>
              <a:buFont typeface="Arial"/>
              <a:buNone/>
              <a:defRPr sz="2400">
                <a:solidFill>
                  <a:schemeClr val="lt1"/>
                </a:solidFill>
              </a:defRPr>
            </a:lvl2pPr>
            <a:lvl3pPr marL="1371600" lvl="2" indent="-228600" algn="l">
              <a:lnSpc>
                <a:spcPct val="90000"/>
              </a:lnSpc>
              <a:spcBef>
                <a:spcPts val="500"/>
              </a:spcBef>
              <a:spcAft>
                <a:spcPts val="0"/>
              </a:spcAft>
              <a:buClr>
                <a:schemeClr val="lt1"/>
              </a:buClr>
              <a:buSzPts val="2400"/>
              <a:buFont typeface="Arial"/>
              <a:buNone/>
              <a:defRPr sz="2400">
                <a:solidFill>
                  <a:schemeClr val="lt1"/>
                </a:solidFill>
              </a:defRPr>
            </a:lvl3pPr>
            <a:lvl4pPr marL="1828800" lvl="3" indent="-228600" algn="l">
              <a:lnSpc>
                <a:spcPct val="90000"/>
              </a:lnSpc>
              <a:spcBef>
                <a:spcPts val="500"/>
              </a:spcBef>
              <a:spcAft>
                <a:spcPts val="0"/>
              </a:spcAft>
              <a:buClr>
                <a:schemeClr val="lt1"/>
              </a:buClr>
              <a:buSzPts val="2400"/>
              <a:buFont typeface="Arial"/>
              <a:buNone/>
              <a:defRPr sz="2400">
                <a:solidFill>
                  <a:schemeClr val="lt1"/>
                </a:solidFill>
              </a:defRPr>
            </a:lvl4pPr>
            <a:lvl5pPr marL="2286000" lvl="4" indent="-228600" algn="l">
              <a:lnSpc>
                <a:spcPct val="90000"/>
              </a:lnSpc>
              <a:spcBef>
                <a:spcPts val="0"/>
              </a:spcBef>
              <a:spcAft>
                <a:spcPts val="0"/>
              </a:spcAft>
              <a:buClr>
                <a:schemeClr val="lt1"/>
              </a:buClr>
              <a:buSzPts val="2400"/>
              <a:buFont typeface="Arial"/>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3" name="Google Shape;143;p18"/>
          <p:cNvPicPr preferRelativeResize="0"/>
          <p:nvPr/>
        </p:nvPicPr>
        <p:blipFill rotWithShape="1">
          <a:blip r:embed="rId2">
            <a:alphaModFix/>
          </a:blip>
          <a:srcRect/>
          <a:stretch/>
        </p:blipFill>
        <p:spPr>
          <a:xfrm>
            <a:off x="11276726" y="273269"/>
            <a:ext cx="588578" cy="588578"/>
          </a:xfrm>
          <a:prstGeom prst="rect">
            <a:avLst/>
          </a:prstGeom>
          <a:noFill/>
          <a:ln>
            <a:noFill/>
          </a:ln>
        </p:spPr>
      </p:pic>
      <p:pic>
        <p:nvPicPr>
          <p:cNvPr id="144" name="Google Shape;144;p18"/>
          <p:cNvPicPr preferRelativeResize="0"/>
          <p:nvPr/>
        </p:nvPicPr>
        <p:blipFill rotWithShape="1">
          <a:blip r:embed="rId3">
            <a:alphaModFix amt="15000"/>
          </a:blip>
          <a:srcRect t="1376" r="836" b="1479"/>
          <a:stretch/>
        </p:blipFill>
        <p:spPr>
          <a:xfrm>
            <a:off x="6926317" y="-1"/>
            <a:ext cx="5265683" cy="6858001"/>
          </a:xfrm>
          <a:prstGeom prst="rect">
            <a:avLst/>
          </a:prstGeom>
          <a:noFill/>
          <a:ln>
            <a:noFill/>
          </a:ln>
        </p:spPr>
      </p:pic>
    </p:spTree>
    <p:extLst>
      <p:ext uri="{BB962C8B-B14F-4D97-AF65-F5344CB8AC3E}">
        <p14:creationId xmlns:p14="http://schemas.microsoft.com/office/powerpoint/2010/main" val="3866325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_Purple">
  <p:cSld name="Contents_Purple">
    <p:spTree>
      <p:nvGrpSpPr>
        <p:cNvPr id="1" name="Shape 145"/>
        <p:cNvGrpSpPr/>
        <p:nvPr/>
      </p:nvGrpSpPr>
      <p:grpSpPr>
        <a:xfrm>
          <a:off x="0" y="0"/>
          <a:ext cx="0" cy="0"/>
          <a:chOff x="0" y="0"/>
          <a:chExt cx="0" cy="0"/>
        </a:xfrm>
      </p:grpSpPr>
      <p:sp>
        <p:nvSpPr>
          <p:cNvPr id="146" name="Google Shape;146;p1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7" name="Google Shape;147;p19"/>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8" name="Google Shape;148;p19"/>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149" name="Google Shape;149;p19"/>
          <p:cNvSpPr txBox="1">
            <a:spLocks noGrp="1"/>
          </p:cNvSpPr>
          <p:nvPr>
            <p:ph type="title"/>
          </p:nvPr>
        </p:nvSpPr>
        <p:spPr>
          <a:xfrm>
            <a:off x="325821" y="312572"/>
            <a:ext cx="6295696" cy="86458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19"/>
          <p:cNvSpPr txBox="1">
            <a:spLocks noGrp="1"/>
          </p:cNvSpPr>
          <p:nvPr>
            <p:ph type="body" idx="1"/>
          </p:nvPr>
        </p:nvSpPr>
        <p:spPr>
          <a:xfrm>
            <a:off x="851338" y="1313793"/>
            <a:ext cx="5633545" cy="4277711"/>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400"/>
              <a:buFont typeface="Arial"/>
              <a:buNone/>
              <a:defRPr sz="2400">
                <a:solidFill>
                  <a:schemeClr val="lt1"/>
                </a:solidFill>
              </a:defRPr>
            </a:lvl2pPr>
            <a:lvl3pPr marL="1371600" lvl="2" indent="-228600" algn="l">
              <a:lnSpc>
                <a:spcPct val="90000"/>
              </a:lnSpc>
              <a:spcBef>
                <a:spcPts val="500"/>
              </a:spcBef>
              <a:spcAft>
                <a:spcPts val="0"/>
              </a:spcAft>
              <a:buClr>
                <a:schemeClr val="lt1"/>
              </a:buClr>
              <a:buSzPts val="2400"/>
              <a:buFont typeface="Arial"/>
              <a:buNone/>
              <a:defRPr sz="2400">
                <a:solidFill>
                  <a:schemeClr val="lt1"/>
                </a:solidFill>
              </a:defRPr>
            </a:lvl3pPr>
            <a:lvl4pPr marL="1828800" lvl="3" indent="-228600" algn="l">
              <a:lnSpc>
                <a:spcPct val="90000"/>
              </a:lnSpc>
              <a:spcBef>
                <a:spcPts val="500"/>
              </a:spcBef>
              <a:spcAft>
                <a:spcPts val="0"/>
              </a:spcAft>
              <a:buClr>
                <a:schemeClr val="lt1"/>
              </a:buClr>
              <a:buSzPts val="2400"/>
              <a:buFont typeface="Arial"/>
              <a:buNone/>
              <a:defRPr sz="2400">
                <a:solidFill>
                  <a:schemeClr val="lt1"/>
                </a:solidFill>
              </a:defRPr>
            </a:lvl4pPr>
            <a:lvl5pPr marL="2286000" lvl="4" indent="-228600" algn="l">
              <a:lnSpc>
                <a:spcPct val="90000"/>
              </a:lnSpc>
              <a:spcBef>
                <a:spcPts val="0"/>
              </a:spcBef>
              <a:spcAft>
                <a:spcPts val="0"/>
              </a:spcAft>
              <a:buClr>
                <a:schemeClr val="lt1"/>
              </a:buClr>
              <a:buSzPts val="2400"/>
              <a:buFont typeface="Arial"/>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1" name="Google Shape;151;p19"/>
          <p:cNvPicPr preferRelativeResize="0"/>
          <p:nvPr/>
        </p:nvPicPr>
        <p:blipFill rotWithShape="1">
          <a:blip r:embed="rId2">
            <a:alphaModFix/>
          </a:blip>
          <a:srcRect/>
          <a:stretch/>
        </p:blipFill>
        <p:spPr>
          <a:xfrm>
            <a:off x="11276726" y="273269"/>
            <a:ext cx="588578" cy="588578"/>
          </a:xfrm>
          <a:prstGeom prst="rect">
            <a:avLst/>
          </a:prstGeom>
          <a:noFill/>
          <a:ln>
            <a:noFill/>
          </a:ln>
        </p:spPr>
      </p:pic>
      <p:pic>
        <p:nvPicPr>
          <p:cNvPr id="152" name="Google Shape;152;p19"/>
          <p:cNvPicPr preferRelativeResize="0"/>
          <p:nvPr/>
        </p:nvPicPr>
        <p:blipFill rotWithShape="1">
          <a:blip r:embed="rId3">
            <a:alphaModFix amt="15000"/>
          </a:blip>
          <a:srcRect t="1376" r="836" b="1479"/>
          <a:stretch/>
        </p:blipFill>
        <p:spPr>
          <a:xfrm>
            <a:off x="6926317" y="-1"/>
            <a:ext cx="5265683" cy="6858001"/>
          </a:xfrm>
          <a:prstGeom prst="rect">
            <a:avLst/>
          </a:prstGeom>
          <a:noFill/>
          <a:ln>
            <a:noFill/>
          </a:ln>
        </p:spPr>
      </p:pic>
    </p:spTree>
    <p:extLst>
      <p:ext uri="{BB962C8B-B14F-4D97-AF65-F5344CB8AC3E}">
        <p14:creationId xmlns:p14="http://schemas.microsoft.com/office/powerpoint/2010/main" val="1996578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s_Green">
  <p:cSld name="Contents_Green">
    <p:spTree>
      <p:nvGrpSpPr>
        <p:cNvPr id="1" name="Shape 153"/>
        <p:cNvGrpSpPr/>
        <p:nvPr/>
      </p:nvGrpSpPr>
      <p:grpSpPr>
        <a:xfrm>
          <a:off x="0" y="0"/>
          <a:ext cx="0" cy="0"/>
          <a:chOff x="0" y="0"/>
          <a:chExt cx="0" cy="0"/>
        </a:xfrm>
      </p:grpSpPr>
      <p:sp>
        <p:nvSpPr>
          <p:cNvPr id="154" name="Google Shape;154;p20"/>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5" name="Google Shape;155;p20"/>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6" name="Google Shape;156;p20"/>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157" name="Google Shape;157;p20"/>
          <p:cNvSpPr txBox="1">
            <a:spLocks noGrp="1"/>
          </p:cNvSpPr>
          <p:nvPr>
            <p:ph type="title"/>
          </p:nvPr>
        </p:nvSpPr>
        <p:spPr>
          <a:xfrm>
            <a:off x="325821" y="312572"/>
            <a:ext cx="6295696" cy="86458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0"/>
          <p:cNvSpPr txBox="1">
            <a:spLocks noGrp="1"/>
          </p:cNvSpPr>
          <p:nvPr>
            <p:ph type="body" idx="1"/>
          </p:nvPr>
        </p:nvSpPr>
        <p:spPr>
          <a:xfrm>
            <a:off x="851338" y="1313793"/>
            <a:ext cx="5633545" cy="4277711"/>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400"/>
              <a:buFont typeface="Arial"/>
              <a:buNone/>
              <a:defRPr sz="2400">
                <a:solidFill>
                  <a:schemeClr val="lt1"/>
                </a:solidFill>
              </a:defRPr>
            </a:lvl2pPr>
            <a:lvl3pPr marL="1371600" lvl="2" indent="-228600" algn="l">
              <a:lnSpc>
                <a:spcPct val="90000"/>
              </a:lnSpc>
              <a:spcBef>
                <a:spcPts val="500"/>
              </a:spcBef>
              <a:spcAft>
                <a:spcPts val="0"/>
              </a:spcAft>
              <a:buClr>
                <a:schemeClr val="lt1"/>
              </a:buClr>
              <a:buSzPts val="2400"/>
              <a:buFont typeface="Arial"/>
              <a:buNone/>
              <a:defRPr sz="2400">
                <a:solidFill>
                  <a:schemeClr val="lt1"/>
                </a:solidFill>
              </a:defRPr>
            </a:lvl3pPr>
            <a:lvl4pPr marL="1828800" lvl="3" indent="-228600" algn="l">
              <a:lnSpc>
                <a:spcPct val="90000"/>
              </a:lnSpc>
              <a:spcBef>
                <a:spcPts val="500"/>
              </a:spcBef>
              <a:spcAft>
                <a:spcPts val="0"/>
              </a:spcAft>
              <a:buClr>
                <a:schemeClr val="lt1"/>
              </a:buClr>
              <a:buSzPts val="2400"/>
              <a:buFont typeface="Arial"/>
              <a:buNone/>
              <a:defRPr sz="2400">
                <a:solidFill>
                  <a:schemeClr val="lt1"/>
                </a:solidFill>
              </a:defRPr>
            </a:lvl4pPr>
            <a:lvl5pPr marL="2286000" lvl="4" indent="-228600" algn="l">
              <a:lnSpc>
                <a:spcPct val="90000"/>
              </a:lnSpc>
              <a:spcBef>
                <a:spcPts val="0"/>
              </a:spcBef>
              <a:spcAft>
                <a:spcPts val="0"/>
              </a:spcAft>
              <a:buClr>
                <a:schemeClr val="lt1"/>
              </a:buClr>
              <a:buSzPts val="2400"/>
              <a:buFont typeface="Arial"/>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9" name="Google Shape;159;p20"/>
          <p:cNvPicPr preferRelativeResize="0"/>
          <p:nvPr/>
        </p:nvPicPr>
        <p:blipFill rotWithShape="1">
          <a:blip r:embed="rId2">
            <a:alphaModFix/>
          </a:blip>
          <a:srcRect/>
          <a:stretch/>
        </p:blipFill>
        <p:spPr>
          <a:xfrm>
            <a:off x="11276726" y="273269"/>
            <a:ext cx="588578" cy="588578"/>
          </a:xfrm>
          <a:prstGeom prst="rect">
            <a:avLst/>
          </a:prstGeom>
          <a:noFill/>
          <a:ln>
            <a:noFill/>
          </a:ln>
        </p:spPr>
      </p:pic>
      <p:pic>
        <p:nvPicPr>
          <p:cNvPr id="160" name="Google Shape;160;p20"/>
          <p:cNvPicPr preferRelativeResize="0"/>
          <p:nvPr/>
        </p:nvPicPr>
        <p:blipFill rotWithShape="1">
          <a:blip r:embed="rId3">
            <a:alphaModFix amt="15000"/>
          </a:blip>
          <a:srcRect t="1376" r="836" b="1479"/>
          <a:stretch/>
        </p:blipFill>
        <p:spPr>
          <a:xfrm>
            <a:off x="6926317" y="-1"/>
            <a:ext cx="5265683" cy="6858001"/>
          </a:xfrm>
          <a:prstGeom prst="rect">
            <a:avLst/>
          </a:prstGeom>
          <a:noFill/>
          <a:ln>
            <a:noFill/>
          </a:ln>
        </p:spPr>
      </p:pic>
    </p:spTree>
    <p:extLst>
      <p:ext uri="{BB962C8B-B14F-4D97-AF65-F5344CB8AC3E}">
        <p14:creationId xmlns:p14="http://schemas.microsoft.com/office/powerpoint/2010/main" val="356116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_Blue" type="twoObj">
  <p:cSld name="Two Content_Blue">
    <p:spTree>
      <p:nvGrpSpPr>
        <p:cNvPr id="1" name="Shape 23"/>
        <p:cNvGrpSpPr/>
        <p:nvPr/>
      </p:nvGrpSpPr>
      <p:grpSpPr>
        <a:xfrm>
          <a:off x="0" y="0"/>
          <a:ext cx="0" cy="0"/>
          <a:chOff x="0" y="0"/>
          <a:chExt cx="0" cy="0"/>
        </a:xfrm>
      </p:grpSpPr>
      <p:sp>
        <p:nvSpPr>
          <p:cNvPr id="24" name="Google Shape;24;p3"/>
          <p:cNvSpPr/>
          <p:nvPr/>
        </p:nvSpPr>
        <p:spPr>
          <a:xfrm>
            <a:off x="0" y="0"/>
            <a:ext cx="12192000" cy="17026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 name="Google Shape;25;p3"/>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4"/>
              </a:buClr>
              <a:buSzPts val="1200"/>
              <a:buFont typeface="Courier New"/>
              <a:buChar char="o"/>
              <a:defRPr sz="1200"/>
            </a:lvl1pPr>
            <a:lvl2pPr marL="914400" lvl="1" indent="-304800" algn="l">
              <a:lnSpc>
                <a:spcPct val="120000"/>
              </a:lnSpc>
              <a:spcBef>
                <a:spcPts val="500"/>
              </a:spcBef>
              <a:spcAft>
                <a:spcPts val="0"/>
              </a:spcAft>
              <a:buClr>
                <a:schemeClr val="accent4"/>
              </a:buClr>
              <a:buSzPts val="1200"/>
              <a:buFont typeface="Courier New"/>
              <a:buChar char="o"/>
              <a:defRPr sz="1200"/>
            </a:lvl2pPr>
            <a:lvl3pPr marL="1371600" lvl="2" indent="-304800" algn="l">
              <a:lnSpc>
                <a:spcPct val="120000"/>
              </a:lnSpc>
              <a:spcBef>
                <a:spcPts val="500"/>
              </a:spcBef>
              <a:spcAft>
                <a:spcPts val="0"/>
              </a:spcAft>
              <a:buClr>
                <a:schemeClr val="accent4"/>
              </a:buClr>
              <a:buSzPts val="1200"/>
              <a:buFont typeface="Courier New"/>
              <a:buChar char="o"/>
              <a:defRPr sz="1200"/>
            </a:lvl3pPr>
            <a:lvl4pPr marL="1828800" lvl="3" indent="-304800" algn="l">
              <a:lnSpc>
                <a:spcPct val="120000"/>
              </a:lnSpc>
              <a:spcBef>
                <a:spcPts val="500"/>
              </a:spcBef>
              <a:spcAft>
                <a:spcPts val="0"/>
              </a:spcAft>
              <a:buClr>
                <a:schemeClr val="accent4"/>
              </a:buClr>
              <a:buSzPts val="1200"/>
              <a:buFont typeface="Courier New"/>
              <a:buChar char="o"/>
              <a:defRPr sz="1200"/>
            </a:lvl4pPr>
            <a:lvl5pPr marL="2286000" lvl="4" indent="-304800" algn="l">
              <a:lnSpc>
                <a:spcPct val="120000"/>
              </a:lnSpc>
              <a:spcBef>
                <a:spcPts val="0"/>
              </a:spcBef>
              <a:spcAft>
                <a:spcPts val="0"/>
              </a:spcAft>
              <a:buClr>
                <a:schemeClr val="accent4"/>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4"/>
              </a:buClr>
              <a:buSzPts val="1200"/>
              <a:buFont typeface="Courier New"/>
              <a:buChar char="o"/>
              <a:defRPr sz="1200"/>
            </a:lvl1pPr>
            <a:lvl2pPr marL="914400" lvl="1" indent="-304800" algn="l">
              <a:lnSpc>
                <a:spcPct val="120000"/>
              </a:lnSpc>
              <a:spcBef>
                <a:spcPts val="500"/>
              </a:spcBef>
              <a:spcAft>
                <a:spcPts val="0"/>
              </a:spcAft>
              <a:buClr>
                <a:schemeClr val="accent4"/>
              </a:buClr>
              <a:buSzPts val="1200"/>
              <a:buFont typeface="Courier New"/>
              <a:buChar char="o"/>
              <a:defRPr sz="1200"/>
            </a:lvl2pPr>
            <a:lvl3pPr marL="1371600" lvl="2" indent="-304800" algn="l">
              <a:lnSpc>
                <a:spcPct val="120000"/>
              </a:lnSpc>
              <a:spcBef>
                <a:spcPts val="500"/>
              </a:spcBef>
              <a:spcAft>
                <a:spcPts val="0"/>
              </a:spcAft>
              <a:buClr>
                <a:schemeClr val="accent4"/>
              </a:buClr>
              <a:buSzPts val="1200"/>
              <a:buFont typeface="Courier New"/>
              <a:buChar char="o"/>
              <a:defRPr sz="1200"/>
            </a:lvl3pPr>
            <a:lvl4pPr marL="1828800" lvl="3" indent="-304800" algn="l">
              <a:lnSpc>
                <a:spcPct val="120000"/>
              </a:lnSpc>
              <a:spcBef>
                <a:spcPts val="500"/>
              </a:spcBef>
              <a:spcAft>
                <a:spcPts val="0"/>
              </a:spcAft>
              <a:buClr>
                <a:schemeClr val="accent4"/>
              </a:buClr>
              <a:buSzPts val="1200"/>
              <a:buFont typeface="Courier New"/>
              <a:buChar char="o"/>
              <a:defRPr sz="1200"/>
            </a:lvl4pPr>
            <a:lvl5pPr marL="2286000" lvl="4" indent="-304800" algn="l">
              <a:lnSpc>
                <a:spcPct val="120000"/>
              </a:lnSpc>
              <a:spcBef>
                <a:spcPts val="0"/>
              </a:spcBef>
              <a:spcAft>
                <a:spcPts val="0"/>
              </a:spcAft>
              <a:buClr>
                <a:schemeClr val="accent4"/>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0" name="Google Shape;30;p3"/>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060300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_Aqua">
  <p:cSld name="Section Header_Aqua">
    <p:spTree>
      <p:nvGrpSpPr>
        <p:cNvPr id="1" name="Shape 161"/>
        <p:cNvGrpSpPr/>
        <p:nvPr/>
      </p:nvGrpSpPr>
      <p:grpSpPr>
        <a:xfrm>
          <a:off x="0" y="0"/>
          <a:ext cx="0" cy="0"/>
          <a:chOff x="0" y="0"/>
          <a:chExt cx="0" cy="0"/>
        </a:xfrm>
      </p:grpSpPr>
      <p:sp>
        <p:nvSpPr>
          <p:cNvPr id="162" name="Google Shape;162;p2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3" name="Google Shape;163;p21"/>
          <p:cNvSpPr/>
          <p:nvPr/>
        </p:nvSpPr>
        <p:spPr>
          <a:xfrm flipH="1">
            <a:off x="9015984" y="0"/>
            <a:ext cx="3176016" cy="685800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64" name="Google Shape;164;p21"/>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sp>
        <p:nvSpPr>
          <p:cNvPr id="165" name="Google Shape;165;p21"/>
          <p:cNvSpPr txBox="1">
            <a:spLocks noGrp="1"/>
          </p:cNvSpPr>
          <p:nvPr>
            <p:ph type="title"/>
          </p:nvPr>
        </p:nvSpPr>
        <p:spPr>
          <a:xfrm>
            <a:off x="831849" y="613890"/>
            <a:ext cx="5484867" cy="2852737"/>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21"/>
          <p:cNvSpPr txBox="1">
            <a:spLocks noGrp="1"/>
          </p:cNvSpPr>
          <p:nvPr>
            <p:ph type="body" idx="1"/>
          </p:nvPr>
        </p:nvSpPr>
        <p:spPr>
          <a:xfrm>
            <a:off x="831850" y="3585055"/>
            <a:ext cx="5463847" cy="150018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7" name="Google Shape;167;p21"/>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8" name="Google Shape;168;p21"/>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169" name="Google Shape;169;p21"/>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412505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_Orange">
  <p:cSld name="Section Header_Orange">
    <p:spTree>
      <p:nvGrpSpPr>
        <p:cNvPr id="1" name="Shape 170"/>
        <p:cNvGrpSpPr/>
        <p:nvPr/>
      </p:nvGrpSpPr>
      <p:grpSpPr>
        <a:xfrm>
          <a:off x="0" y="0"/>
          <a:ext cx="0" cy="0"/>
          <a:chOff x="0" y="0"/>
          <a:chExt cx="0" cy="0"/>
        </a:xfrm>
      </p:grpSpPr>
      <p:sp>
        <p:nvSpPr>
          <p:cNvPr id="171" name="Google Shape;171;p22"/>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2" name="Google Shape;172;p22"/>
          <p:cNvSpPr/>
          <p:nvPr/>
        </p:nvSpPr>
        <p:spPr>
          <a:xfrm flipH="1">
            <a:off x="9015984" y="0"/>
            <a:ext cx="3176016" cy="685800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73" name="Google Shape;173;p22"/>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sp>
        <p:nvSpPr>
          <p:cNvPr id="174" name="Google Shape;174;p22"/>
          <p:cNvSpPr txBox="1">
            <a:spLocks noGrp="1"/>
          </p:cNvSpPr>
          <p:nvPr>
            <p:ph type="title"/>
          </p:nvPr>
        </p:nvSpPr>
        <p:spPr>
          <a:xfrm>
            <a:off x="831849" y="613890"/>
            <a:ext cx="5484867" cy="2852737"/>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2"/>
          <p:cNvSpPr txBox="1">
            <a:spLocks noGrp="1"/>
          </p:cNvSpPr>
          <p:nvPr>
            <p:ph type="body" idx="1"/>
          </p:nvPr>
        </p:nvSpPr>
        <p:spPr>
          <a:xfrm>
            <a:off x="831850" y="3585055"/>
            <a:ext cx="5463847" cy="150018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6" name="Google Shape;176;p22"/>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7" name="Google Shape;177;p22"/>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178" name="Google Shape;178;p22"/>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4180681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_Red">
  <p:cSld name="Section Header_Red">
    <p:spTree>
      <p:nvGrpSpPr>
        <p:cNvPr id="1" name="Shape 179"/>
        <p:cNvGrpSpPr/>
        <p:nvPr/>
      </p:nvGrpSpPr>
      <p:grpSpPr>
        <a:xfrm>
          <a:off x="0" y="0"/>
          <a:ext cx="0" cy="0"/>
          <a:chOff x="0" y="0"/>
          <a:chExt cx="0" cy="0"/>
        </a:xfrm>
      </p:grpSpPr>
      <p:sp>
        <p:nvSpPr>
          <p:cNvPr id="180" name="Google Shape;180;p23"/>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1" name="Google Shape;181;p23"/>
          <p:cNvSpPr/>
          <p:nvPr/>
        </p:nvSpPr>
        <p:spPr>
          <a:xfrm flipH="1">
            <a:off x="9015984" y="0"/>
            <a:ext cx="3176016" cy="685800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82" name="Google Shape;182;p23"/>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sp>
        <p:nvSpPr>
          <p:cNvPr id="183" name="Google Shape;183;p23"/>
          <p:cNvSpPr txBox="1">
            <a:spLocks noGrp="1"/>
          </p:cNvSpPr>
          <p:nvPr>
            <p:ph type="title"/>
          </p:nvPr>
        </p:nvSpPr>
        <p:spPr>
          <a:xfrm>
            <a:off x="831849" y="613890"/>
            <a:ext cx="5484867" cy="2852737"/>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23"/>
          <p:cNvSpPr txBox="1">
            <a:spLocks noGrp="1"/>
          </p:cNvSpPr>
          <p:nvPr>
            <p:ph type="body" idx="1"/>
          </p:nvPr>
        </p:nvSpPr>
        <p:spPr>
          <a:xfrm>
            <a:off x="831850" y="3585055"/>
            <a:ext cx="5463847" cy="150018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5" name="Google Shape;185;p23"/>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6" name="Google Shape;186;p23"/>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187" name="Google Shape;187;p23"/>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302416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_Pink">
  <p:cSld name="Section Header_Pink">
    <p:spTree>
      <p:nvGrpSpPr>
        <p:cNvPr id="1" name="Shape 188"/>
        <p:cNvGrpSpPr/>
        <p:nvPr/>
      </p:nvGrpSpPr>
      <p:grpSpPr>
        <a:xfrm>
          <a:off x="0" y="0"/>
          <a:ext cx="0" cy="0"/>
          <a:chOff x="0" y="0"/>
          <a:chExt cx="0" cy="0"/>
        </a:xfrm>
      </p:grpSpPr>
      <p:sp>
        <p:nvSpPr>
          <p:cNvPr id="189" name="Google Shape;189;p24"/>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0" name="Google Shape;190;p24"/>
          <p:cNvSpPr/>
          <p:nvPr/>
        </p:nvSpPr>
        <p:spPr>
          <a:xfrm flipH="1">
            <a:off x="9015984" y="0"/>
            <a:ext cx="3176016" cy="685800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91" name="Google Shape;191;p24"/>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sp>
        <p:nvSpPr>
          <p:cNvPr id="192" name="Google Shape;192;p24"/>
          <p:cNvSpPr txBox="1">
            <a:spLocks noGrp="1"/>
          </p:cNvSpPr>
          <p:nvPr>
            <p:ph type="title"/>
          </p:nvPr>
        </p:nvSpPr>
        <p:spPr>
          <a:xfrm>
            <a:off x="831849" y="613890"/>
            <a:ext cx="5484867" cy="2852737"/>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24"/>
          <p:cNvSpPr txBox="1">
            <a:spLocks noGrp="1"/>
          </p:cNvSpPr>
          <p:nvPr>
            <p:ph type="body" idx="1"/>
          </p:nvPr>
        </p:nvSpPr>
        <p:spPr>
          <a:xfrm>
            <a:off x="831850" y="3585055"/>
            <a:ext cx="5463847" cy="150018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4" name="Google Shape;194;p24"/>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5" name="Google Shape;195;p24"/>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196" name="Google Shape;196;p24"/>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90293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_Purple">
  <p:cSld name="Section Header_Purple">
    <p:spTree>
      <p:nvGrpSpPr>
        <p:cNvPr id="1" name="Shape 197"/>
        <p:cNvGrpSpPr/>
        <p:nvPr/>
      </p:nvGrpSpPr>
      <p:grpSpPr>
        <a:xfrm>
          <a:off x="0" y="0"/>
          <a:ext cx="0" cy="0"/>
          <a:chOff x="0" y="0"/>
          <a:chExt cx="0" cy="0"/>
        </a:xfrm>
      </p:grpSpPr>
      <p:sp>
        <p:nvSpPr>
          <p:cNvPr id="198" name="Google Shape;198;p25"/>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9" name="Google Shape;199;p25"/>
          <p:cNvSpPr/>
          <p:nvPr/>
        </p:nvSpPr>
        <p:spPr>
          <a:xfrm flipH="1">
            <a:off x="9015984" y="0"/>
            <a:ext cx="3176016" cy="685800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00" name="Google Shape;200;p25"/>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sp>
        <p:nvSpPr>
          <p:cNvPr id="201" name="Google Shape;201;p25"/>
          <p:cNvSpPr txBox="1">
            <a:spLocks noGrp="1"/>
          </p:cNvSpPr>
          <p:nvPr>
            <p:ph type="title"/>
          </p:nvPr>
        </p:nvSpPr>
        <p:spPr>
          <a:xfrm>
            <a:off x="831849" y="613890"/>
            <a:ext cx="5484867" cy="2852737"/>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5"/>
          <p:cNvSpPr txBox="1">
            <a:spLocks noGrp="1"/>
          </p:cNvSpPr>
          <p:nvPr>
            <p:ph type="body" idx="1"/>
          </p:nvPr>
        </p:nvSpPr>
        <p:spPr>
          <a:xfrm>
            <a:off x="831850" y="3585055"/>
            <a:ext cx="5463847" cy="150018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3" name="Google Shape;203;p25"/>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4" name="Google Shape;204;p25"/>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205" name="Google Shape;205;p25"/>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6475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_Green">
  <p:cSld name="Section Header_Green">
    <p:spTree>
      <p:nvGrpSpPr>
        <p:cNvPr id="1" name="Shape 206"/>
        <p:cNvGrpSpPr/>
        <p:nvPr/>
      </p:nvGrpSpPr>
      <p:grpSpPr>
        <a:xfrm>
          <a:off x="0" y="0"/>
          <a:ext cx="0" cy="0"/>
          <a:chOff x="0" y="0"/>
          <a:chExt cx="0" cy="0"/>
        </a:xfrm>
      </p:grpSpPr>
      <p:sp>
        <p:nvSpPr>
          <p:cNvPr id="207" name="Google Shape;207;p2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8" name="Google Shape;208;p26"/>
          <p:cNvSpPr/>
          <p:nvPr/>
        </p:nvSpPr>
        <p:spPr>
          <a:xfrm flipH="1">
            <a:off x="9015984" y="0"/>
            <a:ext cx="3176016" cy="685800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09" name="Google Shape;209;p26"/>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sp>
        <p:nvSpPr>
          <p:cNvPr id="210" name="Google Shape;210;p26"/>
          <p:cNvSpPr txBox="1">
            <a:spLocks noGrp="1"/>
          </p:cNvSpPr>
          <p:nvPr>
            <p:ph type="title"/>
          </p:nvPr>
        </p:nvSpPr>
        <p:spPr>
          <a:xfrm>
            <a:off x="831849" y="613890"/>
            <a:ext cx="5484867" cy="2852737"/>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26"/>
          <p:cNvSpPr txBox="1">
            <a:spLocks noGrp="1"/>
          </p:cNvSpPr>
          <p:nvPr>
            <p:ph type="body" idx="1"/>
          </p:nvPr>
        </p:nvSpPr>
        <p:spPr>
          <a:xfrm>
            <a:off x="831850" y="3585055"/>
            <a:ext cx="5463847" cy="150018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2" name="Google Shape;212;p26"/>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3" name="Google Shape;213;p26"/>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214" name="Google Shape;214;p26"/>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061554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_Aqua">
  <p:cSld name="Two Content_Aqua">
    <p:spTree>
      <p:nvGrpSpPr>
        <p:cNvPr id="1" name="Shape 215"/>
        <p:cNvGrpSpPr/>
        <p:nvPr/>
      </p:nvGrpSpPr>
      <p:grpSpPr>
        <a:xfrm>
          <a:off x="0" y="0"/>
          <a:ext cx="0" cy="0"/>
          <a:chOff x="0" y="0"/>
          <a:chExt cx="0" cy="0"/>
        </a:xfrm>
      </p:grpSpPr>
      <p:sp>
        <p:nvSpPr>
          <p:cNvPr id="216" name="Google Shape;216;p27"/>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7" name="Google Shape;217;p27"/>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27"/>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lt2"/>
              </a:buClr>
              <a:buSzPts val="1200"/>
              <a:buFont typeface="Courier New"/>
              <a:buChar char="o"/>
              <a:defRPr sz="1200"/>
            </a:lvl1pPr>
            <a:lvl2pPr marL="914400" lvl="1" indent="-304800" algn="l">
              <a:lnSpc>
                <a:spcPct val="120000"/>
              </a:lnSpc>
              <a:spcBef>
                <a:spcPts val="500"/>
              </a:spcBef>
              <a:spcAft>
                <a:spcPts val="0"/>
              </a:spcAft>
              <a:buClr>
                <a:schemeClr val="lt2"/>
              </a:buClr>
              <a:buSzPts val="1200"/>
              <a:buFont typeface="Courier New"/>
              <a:buChar char="o"/>
              <a:defRPr sz="1200"/>
            </a:lvl2pPr>
            <a:lvl3pPr marL="1371600" lvl="2" indent="-304800" algn="l">
              <a:lnSpc>
                <a:spcPct val="120000"/>
              </a:lnSpc>
              <a:spcBef>
                <a:spcPts val="500"/>
              </a:spcBef>
              <a:spcAft>
                <a:spcPts val="0"/>
              </a:spcAft>
              <a:buClr>
                <a:schemeClr val="lt2"/>
              </a:buClr>
              <a:buSzPts val="1200"/>
              <a:buFont typeface="Courier New"/>
              <a:buChar char="o"/>
              <a:defRPr sz="1200"/>
            </a:lvl3pPr>
            <a:lvl4pPr marL="1828800" lvl="3" indent="-304800" algn="l">
              <a:lnSpc>
                <a:spcPct val="120000"/>
              </a:lnSpc>
              <a:spcBef>
                <a:spcPts val="500"/>
              </a:spcBef>
              <a:spcAft>
                <a:spcPts val="0"/>
              </a:spcAft>
              <a:buClr>
                <a:schemeClr val="lt2"/>
              </a:buClr>
              <a:buSzPts val="1200"/>
              <a:buFont typeface="Courier New"/>
              <a:buChar char="o"/>
              <a:defRPr sz="1200"/>
            </a:lvl4pPr>
            <a:lvl5pPr marL="2286000" lvl="4" indent="-304800" algn="l">
              <a:lnSpc>
                <a:spcPct val="120000"/>
              </a:lnSpc>
              <a:spcBef>
                <a:spcPts val="0"/>
              </a:spcBef>
              <a:spcAft>
                <a:spcPts val="0"/>
              </a:spcAft>
              <a:buClr>
                <a:schemeClr val="lt2"/>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27"/>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lt2"/>
              </a:buClr>
              <a:buSzPts val="1200"/>
              <a:buFont typeface="Courier New"/>
              <a:buChar char="o"/>
              <a:defRPr sz="1200"/>
            </a:lvl1pPr>
            <a:lvl2pPr marL="914400" lvl="1" indent="-304800" algn="l">
              <a:lnSpc>
                <a:spcPct val="120000"/>
              </a:lnSpc>
              <a:spcBef>
                <a:spcPts val="500"/>
              </a:spcBef>
              <a:spcAft>
                <a:spcPts val="0"/>
              </a:spcAft>
              <a:buClr>
                <a:schemeClr val="lt2"/>
              </a:buClr>
              <a:buSzPts val="1200"/>
              <a:buFont typeface="Courier New"/>
              <a:buChar char="o"/>
              <a:defRPr sz="1200"/>
            </a:lvl2pPr>
            <a:lvl3pPr marL="1371600" lvl="2" indent="-304800" algn="l">
              <a:lnSpc>
                <a:spcPct val="120000"/>
              </a:lnSpc>
              <a:spcBef>
                <a:spcPts val="500"/>
              </a:spcBef>
              <a:spcAft>
                <a:spcPts val="0"/>
              </a:spcAft>
              <a:buClr>
                <a:schemeClr val="lt2"/>
              </a:buClr>
              <a:buSzPts val="1200"/>
              <a:buFont typeface="Courier New"/>
              <a:buChar char="o"/>
              <a:defRPr sz="1200"/>
            </a:lvl3pPr>
            <a:lvl4pPr marL="1828800" lvl="3" indent="-304800" algn="l">
              <a:lnSpc>
                <a:spcPct val="120000"/>
              </a:lnSpc>
              <a:spcBef>
                <a:spcPts val="500"/>
              </a:spcBef>
              <a:spcAft>
                <a:spcPts val="0"/>
              </a:spcAft>
              <a:buClr>
                <a:schemeClr val="lt2"/>
              </a:buClr>
              <a:buSzPts val="1200"/>
              <a:buFont typeface="Courier New"/>
              <a:buChar char="o"/>
              <a:defRPr sz="1200"/>
            </a:lvl4pPr>
            <a:lvl5pPr marL="2286000" lvl="4" indent="-304800" algn="l">
              <a:lnSpc>
                <a:spcPct val="120000"/>
              </a:lnSpc>
              <a:spcBef>
                <a:spcPts val="0"/>
              </a:spcBef>
              <a:spcAft>
                <a:spcPts val="0"/>
              </a:spcAft>
              <a:buClr>
                <a:schemeClr val="lt2"/>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27"/>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3555800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_Orange">
  <p:cSld name="Two Content_Orange">
    <p:spTree>
      <p:nvGrpSpPr>
        <p:cNvPr id="1" name="Shape 221"/>
        <p:cNvGrpSpPr/>
        <p:nvPr/>
      </p:nvGrpSpPr>
      <p:grpSpPr>
        <a:xfrm>
          <a:off x="0" y="0"/>
          <a:ext cx="0" cy="0"/>
          <a:chOff x="0" y="0"/>
          <a:chExt cx="0" cy="0"/>
        </a:xfrm>
      </p:grpSpPr>
      <p:sp>
        <p:nvSpPr>
          <p:cNvPr id="222" name="Google Shape;222;p28"/>
          <p:cNvSpPr/>
          <p:nvPr/>
        </p:nvSpPr>
        <p:spPr>
          <a:xfrm>
            <a:off x="0" y="0"/>
            <a:ext cx="12192000" cy="17026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3" name="Google Shape;223;p28"/>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4" name="Google Shape;224;p28"/>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28"/>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28"/>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28"/>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228" name="Google Shape;228;p28"/>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487717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_Red">
  <p:cSld name="Two Content_Red">
    <p:spTree>
      <p:nvGrpSpPr>
        <p:cNvPr id="1" name="Shape 229"/>
        <p:cNvGrpSpPr/>
        <p:nvPr/>
      </p:nvGrpSpPr>
      <p:grpSpPr>
        <a:xfrm>
          <a:off x="0" y="0"/>
          <a:ext cx="0" cy="0"/>
          <a:chOff x="0" y="0"/>
          <a:chExt cx="0" cy="0"/>
        </a:xfrm>
      </p:grpSpPr>
      <p:sp>
        <p:nvSpPr>
          <p:cNvPr id="230" name="Google Shape;230;p29"/>
          <p:cNvSpPr/>
          <p:nvPr/>
        </p:nvSpPr>
        <p:spPr>
          <a:xfrm>
            <a:off x="0" y="0"/>
            <a:ext cx="12192000" cy="17026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1" name="Google Shape;231;p29"/>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2" name="Google Shape;232;p29"/>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29"/>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29"/>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29"/>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236" name="Google Shape;236;p29"/>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200076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_Pink">
  <p:cSld name="Two Content_Pink">
    <p:spTree>
      <p:nvGrpSpPr>
        <p:cNvPr id="1" name="Shape 237"/>
        <p:cNvGrpSpPr/>
        <p:nvPr/>
      </p:nvGrpSpPr>
      <p:grpSpPr>
        <a:xfrm>
          <a:off x="0" y="0"/>
          <a:ext cx="0" cy="0"/>
          <a:chOff x="0" y="0"/>
          <a:chExt cx="0" cy="0"/>
        </a:xfrm>
      </p:grpSpPr>
      <p:sp>
        <p:nvSpPr>
          <p:cNvPr id="238" name="Google Shape;238;p30"/>
          <p:cNvSpPr/>
          <p:nvPr/>
        </p:nvSpPr>
        <p:spPr>
          <a:xfrm>
            <a:off x="0" y="0"/>
            <a:ext cx="12192000" cy="17026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9" name="Google Shape;239;p30"/>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0" name="Google Shape;240;p30"/>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30"/>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0"/>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30"/>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244" name="Google Shape;244;p30"/>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341740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_Blue" type="secHead">
  <p:cSld name="Section Header_Blue">
    <p:spTree>
      <p:nvGrpSpPr>
        <p:cNvPr id="1" name="Shape 31"/>
        <p:cNvGrpSpPr/>
        <p:nvPr/>
      </p:nvGrpSpPr>
      <p:grpSpPr>
        <a:xfrm>
          <a:off x="0" y="0"/>
          <a:ext cx="0" cy="0"/>
          <a:chOff x="0" y="0"/>
          <a:chExt cx="0" cy="0"/>
        </a:xfrm>
      </p:grpSpPr>
      <p:sp>
        <p:nvSpPr>
          <p:cNvPr id="32" name="Google Shape;32;p4"/>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 name="Google Shape;33;p4"/>
          <p:cNvSpPr/>
          <p:nvPr/>
        </p:nvSpPr>
        <p:spPr>
          <a:xfrm flipH="1">
            <a:off x="9015984" y="0"/>
            <a:ext cx="3176016" cy="685800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 name="Google Shape;34;p4"/>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sp>
        <p:nvSpPr>
          <p:cNvPr id="35" name="Google Shape;35;p4"/>
          <p:cNvSpPr txBox="1">
            <a:spLocks noGrp="1"/>
          </p:cNvSpPr>
          <p:nvPr>
            <p:ph type="title"/>
          </p:nvPr>
        </p:nvSpPr>
        <p:spPr>
          <a:xfrm>
            <a:off x="831849" y="613890"/>
            <a:ext cx="5484867" cy="2852737"/>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chemeClr val="l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831850" y="3585055"/>
            <a:ext cx="5463847" cy="150018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4"/>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39" name="Google Shape;39;p4"/>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530628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_Purple">
  <p:cSld name="Two Content_Purple">
    <p:spTree>
      <p:nvGrpSpPr>
        <p:cNvPr id="1" name="Shape 245"/>
        <p:cNvGrpSpPr/>
        <p:nvPr/>
      </p:nvGrpSpPr>
      <p:grpSpPr>
        <a:xfrm>
          <a:off x="0" y="0"/>
          <a:ext cx="0" cy="0"/>
          <a:chOff x="0" y="0"/>
          <a:chExt cx="0" cy="0"/>
        </a:xfrm>
      </p:grpSpPr>
      <p:sp>
        <p:nvSpPr>
          <p:cNvPr id="246" name="Google Shape;246;p31"/>
          <p:cNvSpPr/>
          <p:nvPr/>
        </p:nvSpPr>
        <p:spPr>
          <a:xfrm>
            <a:off x="0" y="0"/>
            <a:ext cx="12192000" cy="170267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7" name="Google Shape;247;p31"/>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8" name="Google Shape;248;p31"/>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31"/>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31"/>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31"/>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252" name="Google Shape;252;p31"/>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717776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_Green">
  <p:cSld name="Two Content_Green">
    <p:spTree>
      <p:nvGrpSpPr>
        <p:cNvPr id="1" name="Shape 253"/>
        <p:cNvGrpSpPr/>
        <p:nvPr/>
      </p:nvGrpSpPr>
      <p:grpSpPr>
        <a:xfrm>
          <a:off x="0" y="0"/>
          <a:ext cx="0" cy="0"/>
          <a:chOff x="0" y="0"/>
          <a:chExt cx="0" cy="0"/>
        </a:xfrm>
      </p:grpSpPr>
      <p:sp>
        <p:nvSpPr>
          <p:cNvPr id="254" name="Google Shape;254;p32"/>
          <p:cNvSpPr/>
          <p:nvPr/>
        </p:nvSpPr>
        <p:spPr>
          <a:xfrm>
            <a:off x="0" y="0"/>
            <a:ext cx="12192000" cy="170267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5" name="Google Shape;255;p32"/>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6" name="Google Shape;256;p32"/>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32"/>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32"/>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260" name="Google Shape;260;p32"/>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131187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_Light_Aqua">
  <p:cSld name="Two Content_Light_Aqua">
    <p:spTree>
      <p:nvGrpSpPr>
        <p:cNvPr id="1" name="Shape 261"/>
        <p:cNvGrpSpPr/>
        <p:nvPr/>
      </p:nvGrpSpPr>
      <p:grpSpPr>
        <a:xfrm>
          <a:off x="0" y="0"/>
          <a:ext cx="0" cy="0"/>
          <a:chOff x="0" y="0"/>
          <a:chExt cx="0" cy="0"/>
        </a:xfrm>
      </p:grpSpPr>
      <p:sp>
        <p:nvSpPr>
          <p:cNvPr id="262" name="Google Shape;262;p33"/>
          <p:cNvSpPr/>
          <p:nvPr/>
        </p:nvSpPr>
        <p:spPr>
          <a:xfrm>
            <a:off x="0" y="-1"/>
            <a:ext cx="12192000" cy="17972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3" name="Google Shape;263;p33"/>
          <p:cNvSpPr/>
          <p:nvPr/>
        </p:nvSpPr>
        <p:spPr>
          <a:xfrm>
            <a:off x="0" y="0"/>
            <a:ext cx="12192000" cy="1702676"/>
          </a:xfrm>
          <a:prstGeom prst="rect">
            <a:avLst/>
          </a:prstGeom>
          <a:solidFill>
            <a:schemeClr val="lt2">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64" name="Google Shape;264;p33"/>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
        <p:nvSpPr>
          <p:cNvPr id="265" name="Google Shape;265;p33"/>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6" name="Google Shape;266;p33"/>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2"/>
              </a:buClr>
              <a:buSzPts val="3200"/>
              <a:buFont typeface="Trebuchet MS"/>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33"/>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dk1"/>
              </a:buClr>
              <a:buSzPts val="1200"/>
              <a:buChar char="•"/>
              <a:defRPr sz="1200"/>
            </a:lvl1pPr>
            <a:lvl2pPr marL="914400" lvl="1" indent="-304800" algn="l">
              <a:lnSpc>
                <a:spcPct val="120000"/>
              </a:lnSpc>
              <a:spcBef>
                <a:spcPts val="500"/>
              </a:spcBef>
              <a:spcAft>
                <a:spcPts val="0"/>
              </a:spcAft>
              <a:buClr>
                <a:schemeClr val="dk1"/>
              </a:buClr>
              <a:buSzPts val="1200"/>
              <a:buChar char="•"/>
              <a:defRPr sz="1200"/>
            </a:lvl2pPr>
            <a:lvl3pPr marL="1371600" lvl="2" indent="-304800" algn="l">
              <a:lnSpc>
                <a:spcPct val="120000"/>
              </a:lnSpc>
              <a:spcBef>
                <a:spcPts val="500"/>
              </a:spcBef>
              <a:spcAft>
                <a:spcPts val="0"/>
              </a:spcAft>
              <a:buClr>
                <a:schemeClr val="dk1"/>
              </a:buClr>
              <a:buSzPts val="1200"/>
              <a:buChar char="•"/>
              <a:defRPr sz="1200"/>
            </a:lvl3pPr>
            <a:lvl4pPr marL="1828800" lvl="3" indent="-304800" algn="l">
              <a:lnSpc>
                <a:spcPct val="120000"/>
              </a:lnSpc>
              <a:spcBef>
                <a:spcPts val="500"/>
              </a:spcBef>
              <a:spcAft>
                <a:spcPts val="0"/>
              </a:spcAft>
              <a:buClr>
                <a:schemeClr val="dk1"/>
              </a:buClr>
              <a:buSzPts val="1200"/>
              <a:buChar char="•"/>
              <a:defRPr sz="1200"/>
            </a:lvl4pPr>
            <a:lvl5pPr marL="2286000" lvl="4" indent="-304800" algn="l">
              <a:lnSpc>
                <a:spcPct val="120000"/>
              </a:lnSpc>
              <a:spcBef>
                <a:spcPts val="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33"/>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dk1"/>
              </a:buClr>
              <a:buSzPts val="1200"/>
              <a:buChar char="•"/>
              <a:defRPr sz="1200"/>
            </a:lvl1pPr>
            <a:lvl2pPr marL="914400" lvl="1" indent="-304800" algn="l">
              <a:lnSpc>
                <a:spcPct val="120000"/>
              </a:lnSpc>
              <a:spcBef>
                <a:spcPts val="500"/>
              </a:spcBef>
              <a:spcAft>
                <a:spcPts val="0"/>
              </a:spcAft>
              <a:buClr>
                <a:schemeClr val="dk1"/>
              </a:buClr>
              <a:buSzPts val="1200"/>
              <a:buChar char="•"/>
              <a:defRPr sz="1200"/>
            </a:lvl2pPr>
            <a:lvl3pPr marL="1371600" lvl="2" indent="-304800" algn="l">
              <a:lnSpc>
                <a:spcPct val="120000"/>
              </a:lnSpc>
              <a:spcBef>
                <a:spcPts val="500"/>
              </a:spcBef>
              <a:spcAft>
                <a:spcPts val="0"/>
              </a:spcAft>
              <a:buClr>
                <a:schemeClr val="dk1"/>
              </a:buClr>
              <a:buSzPts val="1200"/>
              <a:buChar char="•"/>
              <a:defRPr sz="1200"/>
            </a:lvl3pPr>
            <a:lvl4pPr marL="1828800" lvl="3" indent="-304800" algn="l">
              <a:lnSpc>
                <a:spcPct val="120000"/>
              </a:lnSpc>
              <a:spcBef>
                <a:spcPts val="500"/>
              </a:spcBef>
              <a:spcAft>
                <a:spcPts val="0"/>
              </a:spcAft>
              <a:buClr>
                <a:schemeClr val="dk1"/>
              </a:buClr>
              <a:buSzPts val="1200"/>
              <a:buChar char="•"/>
              <a:defRPr sz="1200"/>
            </a:lvl4pPr>
            <a:lvl5pPr marL="2286000" lvl="4" indent="-304800" algn="l">
              <a:lnSpc>
                <a:spcPct val="120000"/>
              </a:lnSpc>
              <a:spcBef>
                <a:spcPts val="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33"/>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270" name="Google Shape;270;p33"/>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350957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_Light_Blue">
  <p:cSld name="Two Content_Light_Blue">
    <p:spTree>
      <p:nvGrpSpPr>
        <p:cNvPr id="1" name="Shape 271"/>
        <p:cNvGrpSpPr/>
        <p:nvPr/>
      </p:nvGrpSpPr>
      <p:grpSpPr>
        <a:xfrm>
          <a:off x="0" y="0"/>
          <a:ext cx="0" cy="0"/>
          <a:chOff x="0" y="0"/>
          <a:chExt cx="0" cy="0"/>
        </a:xfrm>
      </p:grpSpPr>
      <p:sp>
        <p:nvSpPr>
          <p:cNvPr id="272" name="Google Shape;272;p34"/>
          <p:cNvSpPr/>
          <p:nvPr/>
        </p:nvSpPr>
        <p:spPr>
          <a:xfrm>
            <a:off x="0" y="-1"/>
            <a:ext cx="12192000" cy="17972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3" name="Google Shape;273;p34"/>
          <p:cNvSpPr/>
          <p:nvPr/>
        </p:nvSpPr>
        <p:spPr>
          <a:xfrm>
            <a:off x="0" y="0"/>
            <a:ext cx="12192000" cy="1702676"/>
          </a:xfrm>
          <a:prstGeom prst="rect">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74" name="Google Shape;274;p34"/>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
        <p:nvSpPr>
          <p:cNvPr id="275" name="Google Shape;275;p34"/>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6" name="Google Shape;276;p34"/>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4"/>
              </a:buClr>
              <a:buSzPts val="3200"/>
              <a:buFont typeface="Trebuchet MS"/>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34"/>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4"/>
              </a:buClr>
              <a:buSzPts val="1200"/>
              <a:buFont typeface="Courier New"/>
              <a:buChar char="o"/>
              <a:defRPr sz="1200"/>
            </a:lvl1pPr>
            <a:lvl2pPr marL="914400" lvl="1" indent="-304800" algn="l">
              <a:lnSpc>
                <a:spcPct val="120000"/>
              </a:lnSpc>
              <a:spcBef>
                <a:spcPts val="500"/>
              </a:spcBef>
              <a:spcAft>
                <a:spcPts val="0"/>
              </a:spcAft>
              <a:buClr>
                <a:schemeClr val="accent4"/>
              </a:buClr>
              <a:buSzPts val="1200"/>
              <a:buFont typeface="Courier New"/>
              <a:buChar char="o"/>
              <a:defRPr sz="1200"/>
            </a:lvl2pPr>
            <a:lvl3pPr marL="1371600" lvl="2" indent="-304800" algn="l">
              <a:lnSpc>
                <a:spcPct val="120000"/>
              </a:lnSpc>
              <a:spcBef>
                <a:spcPts val="500"/>
              </a:spcBef>
              <a:spcAft>
                <a:spcPts val="0"/>
              </a:spcAft>
              <a:buClr>
                <a:schemeClr val="accent4"/>
              </a:buClr>
              <a:buSzPts val="1200"/>
              <a:buFont typeface="Courier New"/>
              <a:buChar char="o"/>
              <a:defRPr sz="1200"/>
            </a:lvl3pPr>
            <a:lvl4pPr marL="1828800" lvl="3" indent="-304800" algn="l">
              <a:lnSpc>
                <a:spcPct val="120000"/>
              </a:lnSpc>
              <a:spcBef>
                <a:spcPts val="500"/>
              </a:spcBef>
              <a:spcAft>
                <a:spcPts val="0"/>
              </a:spcAft>
              <a:buClr>
                <a:schemeClr val="accent4"/>
              </a:buClr>
              <a:buSzPts val="1200"/>
              <a:buFont typeface="Courier New"/>
              <a:buChar char="o"/>
              <a:defRPr sz="1200"/>
            </a:lvl4pPr>
            <a:lvl5pPr marL="2286000" lvl="4" indent="-304800" algn="l">
              <a:lnSpc>
                <a:spcPct val="120000"/>
              </a:lnSpc>
              <a:spcBef>
                <a:spcPts val="0"/>
              </a:spcBef>
              <a:spcAft>
                <a:spcPts val="0"/>
              </a:spcAft>
              <a:buClr>
                <a:schemeClr val="accent4"/>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34"/>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4"/>
              </a:buClr>
              <a:buSzPts val="1200"/>
              <a:buFont typeface="Courier New"/>
              <a:buChar char="o"/>
              <a:defRPr sz="1200"/>
            </a:lvl1pPr>
            <a:lvl2pPr marL="914400" lvl="1" indent="-304800" algn="l">
              <a:lnSpc>
                <a:spcPct val="120000"/>
              </a:lnSpc>
              <a:spcBef>
                <a:spcPts val="500"/>
              </a:spcBef>
              <a:spcAft>
                <a:spcPts val="0"/>
              </a:spcAft>
              <a:buClr>
                <a:schemeClr val="accent4"/>
              </a:buClr>
              <a:buSzPts val="1200"/>
              <a:buFont typeface="Courier New"/>
              <a:buChar char="o"/>
              <a:defRPr sz="1200"/>
            </a:lvl2pPr>
            <a:lvl3pPr marL="1371600" lvl="2" indent="-304800" algn="l">
              <a:lnSpc>
                <a:spcPct val="120000"/>
              </a:lnSpc>
              <a:spcBef>
                <a:spcPts val="500"/>
              </a:spcBef>
              <a:spcAft>
                <a:spcPts val="0"/>
              </a:spcAft>
              <a:buClr>
                <a:schemeClr val="accent4"/>
              </a:buClr>
              <a:buSzPts val="1200"/>
              <a:buFont typeface="Courier New"/>
              <a:buChar char="o"/>
              <a:defRPr sz="1200"/>
            </a:lvl3pPr>
            <a:lvl4pPr marL="1828800" lvl="3" indent="-304800" algn="l">
              <a:lnSpc>
                <a:spcPct val="120000"/>
              </a:lnSpc>
              <a:spcBef>
                <a:spcPts val="500"/>
              </a:spcBef>
              <a:spcAft>
                <a:spcPts val="0"/>
              </a:spcAft>
              <a:buClr>
                <a:schemeClr val="accent4"/>
              </a:buClr>
              <a:buSzPts val="1200"/>
              <a:buFont typeface="Courier New"/>
              <a:buChar char="o"/>
              <a:defRPr sz="1200"/>
            </a:lvl4pPr>
            <a:lvl5pPr marL="2286000" lvl="4" indent="-304800" algn="l">
              <a:lnSpc>
                <a:spcPct val="120000"/>
              </a:lnSpc>
              <a:spcBef>
                <a:spcPts val="0"/>
              </a:spcBef>
              <a:spcAft>
                <a:spcPts val="0"/>
              </a:spcAft>
              <a:buClr>
                <a:schemeClr val="accent4"/>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34"/>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280" name="Google Shape;280;p34"/>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307529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_Light_Orange">
  <p:cSld name="Two Content_Light_Orange">
    <p:spTree>
      <p:nvGrpSpPr>
        <p:cNvPr id="1" name="Shape 281"/>
        <p:cNvGrpSpPr/>
        <p:nvPr/>
      </p:nvGrpSpPr>
      <p:grpSpPr>
        <a:xfrm>
          <a:off x="0" y="0"/>
          <a:ext cx="0" cy="0"/>
          <a:chOff x="0" y="0"/>
          <a:chExt cx="0" cy="0"/>
        </a:xfrm>
      </p:grpSpPr>
      <p:sp>
        <p:nvSpPr>
          <p:cNvPr id="282" name="Google Shape;282;p35"/>
          <p:cNvSpPr/>
          <p:nvPr/>
        </p:nvSpPr>
        <p:spPr>
          <a:xfrm>
            <a:off x="0" y="-1"/>
            <a:ext cx="12192000" cy="17972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3" name="Google Shape;283;p35"/>
          <p:cNvSpPr/>
          <p:nvPr/>
        </p:nvSpPr>
        <p:spPr>
          <a:xfrm>
            <a:off x="0" y="0"/>
            <a:ext cx="12192000" cy="1702676"/>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84" name="Google Shape;284;p35"/>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
        <p:nvSpPr>
          <p:cNvPr id="285" name="Google Shape;285;p35"/>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6" name="Google Shape;286;p35"/>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1"/>
              </a:buClr>
              <a:buSzPts val="3200"/>
              <a:buFont typeface="Trebuchet MS"/>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35"/>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35"/>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35"/>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290" name="Google Shape;290;p35"/>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816380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_Light_Red">
  <p:cSld name="Two Content_Light_Red">
    <p:spTree>
      <p:nvGrpSpPr>
        <p:cNvPr id="1" name="Shape 291"/>
        <p:cNvGrpSpPr/>
        <p:nvPr/>
      </p:nvGrpSpPr>
      <p:grpSpPr>
        <a:xfrm>
          <a:off x="0" y="0"/>
          <a:ext cx="0" cy="0"/>
          <a:chOff x="0" y="0"/>
          <a:chExt cx="0" cy="0"/>
        </a:xfrm>
      </p:grpSpPr>
      <p:sp>
        <p:nvSpPr>
          <p:cNvPr id="292" name="Google Shape;292;p36"/>
          <p:cNvSpPr/>
          <p:nvPr/>
        </p:nvSpPr>
        <p:spPr>
          <a:xfrm>
            <a:off x="0" y="-1"/>
            <a:ext cx="12192000" cy="17972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3" name="Google Shape;293;p36"/>
          <p:cNvSpPr/>
          <p:nvPr/>
        </p:nvSpPr>
        <p:spPr>
          <a:xfrm>
            <a:off x="0" y="0"/>
            <a:ext cx="12192000" cy="1702676"/>
          </a:xfrm>
          <a:prstGeom prst="rect">
            <a:avLst/>
          </a:prstGeom>
          <a:solidFill>
            <a:schemeClr val="accent2">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94" name="Google Shape;294;p36"/>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
        <p:nvSpPr>
          <p:cNvPr id="295" name="Google Shape;295;p36"/>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6" name="Google Shape;296;p36"/>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2"/>
              </a:buClr>
              <a:buSzPts val="3200"/>
              <a:buFont typeface="Trebuchet M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36"/>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36"/>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36"/>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00" name="Google Shape;300;p36"/>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4215282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_Light_Pink">
  <p:cSld name="Two Content_Light_Pink">
    <p:spTree>
      <p:nvGrpSpPr>
        <p:cNvPr id="1" name="Shape 301"/>
        <p:cNvGrpSpPr/>
        <p:nvPr/>
      </p:nvGrpSpPr>
      <p:grpSpPr>
        <a:xfrm>
          <a:off x="0" y="0"/>
          <a:ext cx="0" cy="0"/>
          <a:chOff x="0" y="0"/>
          <a:chExt cx="0" cy="0"/>
        </a:xfrm>
      </p:grpSpPr>
      <p:sp>
        <p:nvSpPr>
          <p:cNvPr id="302" name="Google Shape;302;p37"/>
          <p:cNvSpPr/>
          <p:nvPr/>
        </p:nvSpPr>
        <p:spPr>
          <a:xfrm>
            <a:off x="0" y="-1"/>
            <a:ext cx="12192000" cy="17972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3" name="Google Shape;303;p37"/>
          <p:cNvSpPr/>
          <p:nvPr/>
        </p:nvSpPr>
        <p:spPr>
          <a:xfrm>
            <a:off x="0" y="0"/>
            <a:ext cx="12192000" cy="1702676"/>
          </a:xfrm>
          <a:prstGeom prst="rect">
            <a:avLst/>
          </a:prstGeom>
          <a:solidFill>
            <a:schemeClr val="accent3">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04" name="Google Shape;304;p37"/>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
        <p:nvSpPr>
          <p:cNvPr id="305" name="Google Shape;305;p37"/>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6" name="Google Shape;306;p37"/>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3"/>
              </a:buClr>
              <a:buSzPts val="3200"/>
              <a:buFont typeface="Trebuchet M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7" name="Google Shape;307;p37"/>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37"/>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37"/>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10" name="Google Shape;310;p37"/>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476679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_Light_Purple">
  <p:cSld name="Two Content_Light_Purple">
    <p:spTree>
      <p:nvGrpSpPr>
        <p:cNvPr id="1" name="Shape 311"/>
        <p:cNvGrpSpPr/>
        <p:nvPr/>
      </p:nvGrpSpPr>
      <p:grpSpPr>
        <a:xfrm>
          <a:off x="0" y="0"/>
          <a:ext cx="0" cy="0"/>
          <a:chOff x="0" y="0"/>
          <a:chExt cx="0" cy="0"/>
        </a:xfrm>
      </p:grpSpPr>
      <p:sp>
        <p:nvSpPr>
          <p:cNvPr id="312" name="Google Shape;312;p38"/>
          <p:cNvSpPr/>
          <p:nvPr/>
        </p:nvSpPr>
        <p:spPr>
          <a:xfrm>
            <a:off x="0" y="-1"/>
            <a:ext cx="12192000" cy="17972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3" name="Google Shape;313;p38"/>
          <p:cNvSpPr/>
          <p:nvPr/>
        </p:nvSpPr>
        <p:spPr>
          <a:xfrm>
            <a:off x="0" y="0"/>
            <a:ext cx="12192000" cy="1702676"/>
          </a:xfrm>
          <a:prstGeom prst="rect">
            <a:avLst/>
          </a:prstGeom>
          <a:solidFill>
            <a:schemeClr val="accent6">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14" name="Google Shape;314;p38"/>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
        <p:nvSpPr>
          <p:cNvPr id="315" name="Google Shape;315;p38"/>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6" name="Google Shape;316;p38"/>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6"/>
              </a:buClr>
              <a:buSzPts val="3200"/>
              <a:buFont typeface="Trebuchet MS"/>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38"/>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38"/>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sz="1200"/>
            </a:lvl1pPr>
            <a:lvl2pPr marL="914400" lvl="1" indent="-304800" algn="l">
              <a:lnSpc>
                <a:spcPct val="120000"/>
              </a:lnSpc>
              <a:spcBef>
                <a:spcPts val="500"/>
              </a:spcBef>
              <a:spcAft>
                <a:spcPts val="0"/>
              </a:spcAft>
              <a:buClr>
                <a:schemeClr val="accent1"/>
              </a:buClr>
              <a:buSzPts val="1200"/>
              <a:buFont typeface="Courier New"/>
              <a:buChar char="o"/>
              <a:defRPr sz="1200"/>
            </a:lvl2pPr>
            <a:lvl3pPr marL="1371600" lvl="2" indent="-304800" algn="l">
              <a:lnSpc>
                <a:spcPct val="120000"/>
              </a:lnSpc>
              <a:spcBef>
                <a:spcPts val="500"/>
              </a:spcBef>
              <a:spcAft>
                <a:spcPts val="0"/>
              </a:spcAft>
              <a:buClr>
                <a:schemeClr val="accent1"/>
              </a:buClr>
              <a:buSzPts val="1200"/>
              <a:buFont typeface="Courier New"/>
              <a:buChar char="o"/>
              <a:defRPr sz="1200"/>
            </a:lvl3pPr>
            <a:lvl4pPr marL="1828800" lvl="3" indent="-304800" algn="l">
              <a:lnSpc>
                <a:spcPct val="120000"/>
              </a:lnSpc>
              <a:spcBef>
                <a:spcPts val="500"/>
              </a:spcBef>
              <a:spcAft>
                <a:spcPts val="0"/>
              </a:spcAft>
              <a:buClr>
                <a:schemeClr val="accent1"/>
              </a:buClr>
              <a:buSzPts val="1200"/>
              <a:buFont typeface="Courier New"/>
              <a:buChar char="o"/>
              <a:defRPr sz="1200"/>
            </a:lvl4pPr>
            <a:lvl5pPr marL="2286000" lvl="4" indent="-304800" algn="l">
              <a:lnSpc>
                <a:spcPct val="120000"/>
              </a:lnSpc>
              <a:spcBef>
                <a:spcPts val="0"/>
              </a:spcBef>
              <a:spcAft>
                <a:spcPts val="0"/>
              </a:spcAft>
              <a:buClr>
                <a:schemeClr val="accent1"/>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38"/>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20" name="Google Shape;320;p38"/>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13601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wo Content_Teal_Green">
  <p:cSld name="6_Two Content_Teal_Green">
    <p:spTree>
      <p:nvGrpSpPr>
        <p:cNvPr id="1" name="Shape 321"/>
        <p:cNvGrpSpPr/>
        <p:nvPr/>
      </p:nvGrpSpPr>
      <p:grpSpPr>
        <a:xfrm>
          <a:off x="0" y="0"/>
          <a:ext cx="0" cy="0"/>
          <a:chOff x="0" y="0"/>
          <a:chExt cx="0" cy="0"/>
        </a:xfrm>
      </p:grpSpPr>
      <p:sp>
        <p:nvSpPr>
          <p:cNvPr id="322" name="Google Shape;322;p39"/>
          <p:cNvSpPr/>
          <p:nvPr/>
        </p:nvSpPr>
        <p:spPr>
          <a:xfrm>
            <a:off x="0" y="-1"/>
            <a:ext cx="12192000" cy="17972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3" name="Google Shape;323;p39"/>
          <p:cNvSpPr/>
          <p:nvPr/>
        </p:nvSpPr>
        <p:spPr>
          <a:xfrm>
            <a:off x="0" y="0"/>
            <a:ext cx="12192000" cy="1702676"/>
          </a:xfrm>
          <a:prstGeom prst="rect">
            <a:avLst/>
          </a:prstGeom>
          <a:solidFill>
            <a:schemeClr val="accent5">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24" name="Google Shape;324;p39"/>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
        <p:nvSpPr>
          <p:cNvPr id="325" name="Google Shape;325;p39"/>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6" name="Google Shape;326;p39"/>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5"/>
              </a:buClr>
              <a:buSzPts val="3200"/>
              <a:buFont typeface="Trebuchet MS"/>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39"/>
          <p:cNvSpPr txBox="1">
            <a:spLocks noGrp="1"/>
          </p:cNvSpPr>
          <p:nvPr>
            <p:ph type="body" idx="1"/>
          </p:nvPr>
        </p:nvSpPr>
        <p:spPr>
          <a:xfrm>
            <a:off x="838200" y="2112579"/>
            <a:ext cx="4196255"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5"/>
              </a:buClr>
              <a:buSzPts val="1200"/>
              <a:buFont typeface="Courier New"/>
              <a:buChar char="o"/>
              <a:defRPr sz="1200"/>
            </a:lvl1pPr>
            <a:lvl2pPr marL="914400" lvl="1" indent="-304800" algn="l">
              <a:lnSpc>
                <a:spcPct val="120000"/>
              </a:lnSpc>
              <a:spcBef>
                <a:spcPts val="500"/>
              </a:spcBef>
              <a:spcAft>
                <a:spcPts val="0"/>
              </a:spcAft>
              <a:buClr>
                <a:schemeClr val="accent5"/>
              </a:buClr>
              <a:buSzPts val="1200"/>
              <a:buFont typeface="Courier New"/>
              <a:buChar char="o"/>
              <a:defRPr sz="1200"/>
            </a:lvl2pPr>
            <a:lvl3pPr marL="1371600" lvl="2" indent="-304800" algn="l">
              <a:lnSpc>
                <a:spcPct val="120000"/>
              </a:lnSpc>
              <a:spcBef>
                <a:spcPts val="500"/>
              </a:spcBef>
              <a:spcAft>
                <a:spcPts val="0"/>
              </a:spcAft>
              <a:buClr>
                <a:schemeClr val="accent5"/>
              </a:buClr>
              <a:buSzPts val="1200"/>
              <a:buFont typeface="Courier New"/>
              <a:buChar char="o"/>
              <a:defRPr sz="1200"/>
            </a:lvl3pPr>
            <a:lvl4pPr marL="1828800" lvl="3" indent="-304800" algn="l">
              <a:lnSpc>
                <a:spcPct val="120000"/>
              </a:lnSpc>
              <a:spcBef>
                <a:spcPts val="500"/>
              </a:spcBef>
              <a:spcAft>
                <a:spcPts val="0"/>
              </a:spcAft>
              <a:buClr>
                <a:schemeClr val="accent5"/>
              </a:buClr>
              <a:buSzPts val="1200"/>
              <a:buFont typeface="Courier New"/>
              <a:buChar char="o"/>
              <a:defRPr sz="1200"/>
            </a:lvl4pPr>
            <a:lvl5pPr marL="2286000" lvl="4" indent="-304800" algn="l">
              <a:lnSpc>
                <a:spcPct val="120000"/>
              </a:lnSpc>
              <a:spcBef>
                <a:spcPts val="0"/>
              </a:spcBef>
              <a:spcAft>
                <a:spcPts val="0"/>
              </a:spcAft>
              <a:buClr>
                <a:schemeClr val="accent5"/>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39"/>
          <p:cNvSpPr txBox="1">
            <a:spLocks noGrp="1"/>
          </p:cNvSpPr>
          <p:nvPr>
            <p:ph type="body" idx="2"/>
          </p:nvPr>
        </p:nvSpPr>
        <p:spPr>
          <a:xfrm>
            <a:off x="5896304" y="2112579"/>
            <a:ext cx="4204138" cy="3930869"/>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5"/>
              </a:buClr>
              <a:buSzPts val="1200"/>
              <a:buFont typeface="Courier New"/>
              <a:buChar char="o"/>
              <a:defRPr sz="1200"/>
            </a:lvl1pPr>
            <a:lvl2pPr marL="914400" lvl="1" indent="-304800" algn="l">
              <a:lnSpc>
                <a:spcPct val="120000"/>
              </a:lnSpc>
              <a:spcBef>
                <a:spcPts val="500"/>
              </a:spcBef>
              <a:spcAft>
                <a:spcPts val="0"/>
              </a:spcAft>
              <a:buClr>
                <a:schemeClr val="accent5"/>
              </a:buClr>
              <a:buSzPts val="1200"/>
              <a:buFont typeface="Courier New"/>
              <a:buChar char="o"/>
              <a:defRPr sz="1200"/>
            </a:lvl2pPr>
            <a:lvl3pPr marL="1371600" lvl="2" indent="-304800" algn="l">
              <a:lnSpc>
                <a:spcPct val="120000"/>
              </a:lnSpc>
              <a:spcBef>
                <a:spcPts val="500"/>
              </a:spcBef>
              <a:spcAft>
                <a:spcPts val="0"/>
              </a:spcAft>
              <a:buClr>
                <a:schemeClr val="accent5"/>
              </a:buClr>
              <a:buSzPts val="1200"/>
              <a:buFont typeface="Courier New"/>
              <a:buChar char="o"/>
              <a:defRPr sz="1200"/>
            </a:lvl3pPr>
            <a:lvl4pPr marL="1828800" lvl="3" indent="-304800" algn="l">
              <a:lnSpc>
                <a:spcPct val="120000"/>
              </a:lnSpc>
              <a:spcBef>
                <a:spcPts val="500"/>
              </a:spcBef>
              <a:spcAft>
                <a:spcPts val="0"/>
              </a:spcAft>
              <a:buClr>
                <a:schemeClr val="accent5"/>
              </a:buClr>
              <a:buSzPts val="1200"/>
              <a:buFont typeface="Courier New"/>
              <a:buChar char="o"/>
              <a:defRPr sz="1200"/>
            </a:lvl4pPr>
            <a:lvl5pPr marL="2286000" lvl="4" indent="-304800" algn="l">
              <a:lnSpc>
                <a:spcPct val="120000"/>
              </a:lnSpc>
              <a:spcBef>
                <a:spcPts val="0"/>
              </a:spcBef>
              <a:spcAft>
                <a:spcPts val="0"/>
              </a:spcAft>
              <a:buClr>
                <a:schemeClr val="accent5"/>
              </a:buClr>
              <a:buSzPts val="1200"/>
              <a:buFont typeface="Courier New"/>
              <a:buChar char="o"/>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39"/>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30" name="Google Shape;330;p39"/>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7669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ntent_Aqua">
  <p:cSld name="One Content_Aqua">
    <p:spTree>
      <p:nvGrpSpPr>
        <p:cNvPr id="1" name="Shape 331"/>
        <p:cNvGrpSpPr/>
        <p:nvPr/>
      </p:nvGrpSpPr>
      <p:grpSpPr>
        <a:xfrm>
          <a:off x="0" y="0"/>
          <a:ext cx="0" cy="0"/>
          <a:chOff x="0" y="0"/>
          <a:chExt cx="0" cy="0"/>
        </a:xfrm>
      </p:grpSpPr>
      <p:sp>
        <p:nvSpPr>
          <p:cNvPr id="332" name="Google Shape;332;p40"/>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3" name="Google Shape;333;p40"/>
          <p:cNvSpPr txBox="1">
            <a:spLocks noGrp="1"/>
          </p:cNvSpPr>
          <p:nvPr>
            <p:ph type="body" idx="1"/>
          </p:nvPr>
        </p:nvSpPr>
        <p:spPr>
          <a:xfrm>
            <a:off x="851338" y="2144110"/>
            <a:ext cx="7294179" cy="3752194"/>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lt2"/>
              </a:buClr>
              <a:buSzPts val="1200"/>
              <a:buFont typeface="Courier New"/>
              <a:buChar char="o"/>
              <a:defRPr/>
            </a:lvl1pPr>
            <a:lvl2pPr marL="914400" lvl="1" indent="-304800" algn="l">
              <a:lnSpc>
                <a:spcPct val="120000"/>
              </a:lnSpc>
              <a:spcBef>
                <a:spcPts val="500"/>
              </a:spcBef>
              <a:spcAft>
                <a:spcPts val="0"/>
              </a:spcAft>
              <a:buClr>
                <a:schemeClr val="lt2"/>
              </a:buClr>
              <a:buSzPts val="1200"/>
              <a:buFont typeface="Courier New"/>
              <a:buChar char="o"/>
              <a:defRPr/>
            </a:lvl2pPr>
            <a:lvl3pPr marL="1371600" lvl="2" indent="-304800" algn="l">
              <a:lnSpc>
                <a:spcPct val="120000"/>
              </a:lnSpc>
              <a:spcBef>
                <a:spcPts val="500"/>
              </a:spcBef>
              <a:spcAft>
                <a:spcPts val="0"/>
              </a:spcAft>
              <a:buClr>
                <a:schemeClr val="lt2"/>
              </a:buClr>
              <a:buSzPts val="1200"/>
              <a:buFont typeface="Courier New"/>
              <a:buChar char="o"/>
              <a:defRPr/>
            </a:lvl3pPr>
            <a:lvl4pPr marL="1828800" lvl="3" indent="-304800" algn="l">
              <a:lnSpc>
                <a:spcPct val="120000"/>
              </a:lnSpc>
              <a:spcBef>
                <a:spcPts val="500"/>
              </a:spcBef>
              <a:spcAft>
                <a:spcPts val="0"/>
              </a:spcAft>
              <a:buClr>
                <a:schemeClr val="lt2"/>
              </a:buClr>
              <a:buSzPts val="1200"/>
              <a:buFont typeface="Courier New"/>
              <a:buChar char="o"/>
              <a:defRPr/>
            </a:lvl4pPr>
            <a:lvl5pPr marL="2286000" lvl="4" indent="-304800" algn="l">
              <a:lnSpc>
                <a:spcPct val="120000"/>
              </a:lnSpc>
              <a:spcBef>
                <a:spcPts val="0"/>
              </a:spcBef>
              <a:spcAft>
                <a:spcPts val="0"/>
              </a:spcAft>
              <a:buClr>
                <a:schemeClr val="lt2"/>
              </a:buClr>
              <a:buSzPts val="120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40"/>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5" name="Google Shape;335;p40"/>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85185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ntent_Blue" type="obj">
  <p:cSld name="One Content_Blue">
    <p:spTree>
      <p:nvGrpSpPr>
        <p:cNvPr id="1" name="Shape 40"/>
        <p:cNvGrpSpPr/>
        <p:nvPr/>
      </p:nvGrpSpPr>
      <p:grpSpPr>
        <a:xfrm>
          <a:off x="0" y="0"/>
          <a:ext cx="0" cy="0"/>
          <a:chOff x="0" y="0"/>
          <a:chExt cx="0" cy="0"/>
        </a:xfrm>
      </p:grpSpPr>
      <p:sp>
        <p:nvSpPr>
          <p:cNvPr id="41" name="Google Shape;41;p5"/>
          <p:cNvSpPr/>
          <p:nvPr/>
        </p:nvSpPr>
        <p:spPr>
          <a:xfrm>
            <a:off x="0" y="0"/>
            <a:ext cx="12192000" cy="17026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 name="Google Shape;42;p5"/>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51338" y="2144110"/>
            <a:ext cx="7294179" cy="3752194"/>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4"/>
              </a:buClr>
              <a:buSzPts val="1200"/>
              <a:buFont typeface="Courier New"/>
              <a:buChar char="o"/>
              <a:defRPr/>
            </a:lvl1pPr>
            <a:lvl2pPr marL="914400" lvl="1" indent="-304800" algn="l">
              <a:lnSpc>
                <a:spcPct val="120000"/>
              </a:lnSpc>
              <a:spcBef>
                <a:spcPts val="500"/>
              </a:spcBef>
              <a:spcAft>
                <a:spcPts val="0"/>
              </a:spcAft>
              <a:buClr>
                <a:schemeClr val="accent4"/>
              </a:buClr>
              <a:buSzPts val="1200"/>
              <a:buFont typeface="Courier New"/>
              <a:buChar char="o"/>
              <a:defRPr/>
            </a:lvl2pPr>
            <a:lvl3pPr marL="1371600" lvl="2" indent="-304800" algn="l">
              <a:lnSpc>
                <a:spcPct val="120000"/>
              </a:lnSpc>
              <a:spcBef>
                <a:spcPts val="500"/>
              </a:spcBef>
              <a:spcAft>
                <a:spcPts val="0"/>
              </a:spcAft>
              <a:buClr>
                <a:schemeClr val="accent4"/>
              </a:buClr>
              <a:buSzPts val="1200"/>
              <a:buFont typeface="Courier New"/>
              <a:buChar char="o"/>
              <a:defRPr/>
            </a:lvl3pPr>
            <a:lvl4pPr marL="1828800" lvl="3" indent="-304800" algn="l">
              <a:lnSpc>
                <a:spcPct val="120000"/>
              </a:lnSpc>
              <a:spcBef>
                <a:spcPts val="500"/>
              </a:spcBef>
              <a:spcAft>
                <a:spcPts val="0"/>
              </a:spcAft>
              <a:buClr>
                <a:schemeClr val="accent4"/>
              </a:buClr>
              <a:buSzPts val="1200"/>
              <a:buFont typeface="Courier New"/>
              <a:buChar char="o"/>
              <a:defRPr/>
            </a:lvl4pPr>
            <a:lvl5pPr marL="2286000" lvl="4" indent="-304800" algn="l">
              <a:lnSpc>
                <a:spcPct val="120000"/>
              </a:lnSpc>
              <a:spcBef>
                <a:spcPts val="0"/>
              </a:spcBef>
              <a:spcAft>
                <a:spcPts val="0"/>
              </a:spcAft>
              <a:buClr>
                <a:schemeClr val="accent4"/>
              </a:buClr>
              <a:buSzPts val="120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5"/>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46" name="Google Shape;46;p5"/>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380105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ntent_Orange">
  <p:cSld name="One Content_Orange">
    <p:spTree>
      <p:nvGrpSpPr>
        <p:cNvPr id="1" name="Shape 336"/>
        <p:cNvGrpSpPr/>
        <p:nvPr/>
      </p:nvGrpSpPr>
      <p:grpSpPr>
        <a:xfrm>
          <a:off x="0" y="0"/>
          <a:ext cx="0" cy="0"/>
          <a:chOff x="0" y="0"/>
          <a:chExt cx="0" cy="0"/>
        </a:xfrm>
      </p:grpSpPr>
      <p:sp>
        <p:nvSpPr>
          <p:cNvPr id="337" name="Google Shape;337;p41"/>
          <p:cNvSpPr/>
          <p:nvPr/>
        </p:nvSpPr>
        <p:spPr>
          <a:xfrm>
            <a:off x="0" y="0"/>
            <a:ext cx="12192000" cy="17026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8" name="Google Shape;338;p41"/>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41"/>
          <p:cNvSpPr txBox="1">
            <a:spLocks noGrp="1"/>
          </p:cNvSpPr>
          <p:nvPr>
            <p:ph type="body" idx="1"/>
          </p:nvPr>
        </p:nvSpPr>
        <p:spPr>
          <a:xfrm>
            <a:off x="851338" y="2144110"/>
            <a:ext cx="7294179" cy="3752194"/>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Courier New"/>
              <a:buChar char="o"/>
              <a:defRPr/>
            </a:lvl1pPr>
            <a:lvl2pPr marL="914400" lvl="1" indent="-304800" algn="l">
              <a:lnSpc>
                <a:spcPct val="120000"/>
              </a:lnSpc>
              <a:spcBef>
                <a:spcPts val="500"/>
              </a:spcBef>
              <a:spcAft>
                <a:spcPts val="0"/>
              </a:spcAft>
              <a:buClr>
                <a:schemeClr val="accent1"/>
              </a:buClr>
              <a:buSzPts val="1200"/>
              <a:buFont typeface="Courier New"/>
              <a:buChar char="o"/>
              <a:defRPr/>
            </a:lvl2pPr>
            <a:lvl3pPr marL="1371600" lvl="2" indent="-304800" algn="l">
              <a:lnSpc>
                <a:spcPct val="120000"/>
              </a:lnSpc>
              <a:spcBef>
                <a:spcPts val="500"/>
              </a:spcBef>
              <a:spcAft>
                <a:spcPts val="0"/>
              </a:spcAft>
              <a:buClr>
                <a:schemeClr val="accent1"/>
              </a:buClr>
              <a:buSzPts val="1200"/>
              <a:buFont typeface="Courier New"/>
              <a:buChar char="o"/>
              <a:defRPr/>
            </a:lvl3pPr>
            <a:lvl4pPr marL="1828800" lvl="3" indent="-304800" algn="l">
              <a:lnSpc>
                <a:spcPct val="120000"/>
              </a:lnSpc>
              <a:spcBef>
                <a:spcPts val="500"/>
              </a:spcBef>
              <a:spcAft>
                <a:spcPts val="0"/>
              </a:spcAft>
              <a:buClr>
                <a:schemeClr val="accent1"/>
              </a:buClr>
              <a:buSzPts val="1200"/>
              <a:buFont typeface="Courier New"/>
              <a:buChar char="o"/>
              <a:defRPr/>
            </a:lvl4pPr>
            <a:lvl5pPr marL="2286000" lvl="4" indent="-304800" algn="l">
              <a:lnSpc>
                <a:spcPct val="120000"/>
              </a:lnSpc>
              <a:spcBef>
                <a:spcPts val="0"/>
              </a:spcBef>
              <a:spcAft>
                <a:spcPts val="0"/>
              </a:spcAft>
              <a:buClr>
                <a:schemeClr val="accent1"/>
              </a:buClr>
              <a:buSzPts val="120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41"/>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1" name="Google Shape;341;p41"/>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42" name="Google Shape;342;p41"/>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503944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ntent_Red">
  <p:cSld name="One Content_Red">
    <p:spTree>
      <p:nvGrpSpPr>
        <p:cNvPr id="1" name="Shape 343"/>
        <p:cNvGrpSpPr/>
        <p:nvPr/>
      </p:nvGrpSpPr>
      <p:grpSpPr>
        <a:xfrm>
          <a:off x="0" y="0"/>
          <a:ext cx="0" cy="0"/>
          <a:chOff x="0" y="0"/>
          <a:chExt cx="0" cy="0"/>
        </a:xfrm>
      </p:grpSpPr>
      <p:sp>
        <p:nvSpPr>
          <p:cNvPr id="344" name="Google Shape;344;p42"/>
          <p:cNvSpPr/>
          <p:nvPr/>
        </p:nvSpPr>
        <p:spPr>
          <a:xfrm>
            <a:off x="0" y="0"/>
            <a:ext cx="12192000" cy="17026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42"/>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42"/>
          <p:cNvSpPr txBox="1">
            <a:spLocks noGrp="1"/>
          </p:cNvSpPr>
          <p:nvPr>
            <p:ph type="body" idx="1"/>
          </p:nvPr>
        </p:nvSpPr>
        <p:spPr>
          <a:xfrm>
            <a:off x="851338" y="2144110"/>
            <a:ext cx="7294179" cy="3752194"/>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Courier New"/>
              <a:buChar char="o"/>
              <a:defRPr/>
            </a:lvl1pPr>
            <a:lvl2pPr marL="914400" lvl="1" indent="-304800" algn="l">
              <a:lnSpc>
                <a:spcPct val="120000"/>
              </a:lnSpc>
              <a:spcBef>
                <a:spcPts val="500"/>
              </a:spcBef>
              <a:spcAft>
                <a:spcPts val="0"/>
              </a:spcAft>
              <a:buClr>
                <a:schemeClr val="accent2"/>
              </a:buClr>
              <a:buSzPts val="1200"/>
              <a:buFont typeface="Courier New"/>
              <a:buChar char="o"/>
              <a:defRPr/>
            </a:lvl2pPr>
            <a:lvl3pPr marL="1371600" lvl="2" indent="-304800" algn="l">
              <a:lnSpc>
                <a:spcPct val="120000"/>
              </a:lnSpc>
              <a:spcBef>
                <a:spcPts val="500"/>
              </a:spcBef>
              <a:spcAft>
                <a:spcPts val="0"/>
              </a:spcAft>
              <a:buClr>
                <a:schemeClr val="accent2"/>
              </a:buClr>
              <a:buSzPts val="1200"/>
              <a:buFont typeface="Courier New"/>
              <a:buChar char="o"/>
              <a:defRPr/>
            </a:lvl3pPr>
            <a:lvl4pPr marL="1828800" lvl="3" indent="-304800" algn="l">
              <a:lnSpc>
                <a:spcPct val="120000"/>
              </a:lnSpc>
              <a:spcBef>
                <a:spcPts val="500"/>
              </a:spcBef>
              <a:spcAft>
                <a:spcPts val="0"/>
              </a:spcAft>
              <a:buClr>
                <a:schemeClr val="accent2"/>
              </a:buClr>
              <a:buSzPts val="1200"/>
              <a:buFont typeface="Courier New"/>
              <a:buChar char="o"/>
              <a:defRPr/>
            </a:lvl4pPr>
            <a:lvl5pPr marL="2286000" lvl="4" indent="-304800" algn="l">
              <a:lnSpc>
                <a:spcPct val="120000"/>
              </a:lnSpc>
              <a:spcBef>
                <a:spcPts val="0"/>
              </a:spcBef>
              <a:spcAft>
                <a:spcPts val="0"/>
              </a:spcAft>
              <a:buClr>
                <a:schemeClr val="accent2"/>
              </a:buClr>
              <a:buSzPts val="120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42"/>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8" name="Google Shape;348;p42"/>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49" name="Google Shape;349;p42"/>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141705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ntent_Pink">
  <p:cSld name="One Content_Pink">
    <p:spTree>
      <p:nvGrpSpPr>
        <p:cNvPr id="1" name="Shape 350"/>
        <p:cNvGrpSpPr/>
        <p:nvPr/>
      </p:nvGrpSpPr>
      <p:grpSpPr>
        <a:xfrm>
          <a:off x="0" y="0"/>
          <a:ext cx="0" cy="0"/>
          <a:chOff x="0" y="0"/>
          <a:chExt cx="0" cy="0"/>
        </a:xfrm>
      </p:grpSpPr>
      <p:sp>
        <p:nvSpPr>
          <p:cNvPr id="351" name="Google Shape;351;p43"/>
          <p:cNvSpPr/>
          <p:nvPr/>
        </p:nvSpPr>
        <p:spPr>
          <a:xfrm>
            <a:off x="0" y="0"/>
            <a:ext cx="12192000" cy="17026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2" name="Google Shape;352;p43"/>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3" name="Google Shape;353;p43"/>
          <p:cNvSpPr txBox="1">
            <a:spLocks noGrp="1"/>
          </p:cNvSpPr>
          <p:nvPr>
            <p:ph type="body" idx="1"/>
          </p:nvPr>
        </p:nvSpPr>
        <p:spPr>
          <a:xfrm>
            <a:off x="851338" y="2144110"/>
            <a:ext cx="7294179" cy="3752194"/>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Courier New"/>
              <a:buChar char="o"/>
              <a:defRPr/>
            </a:lvl1pPr>
            <a:lvl2pPr marL="914400" lvl="1" indent="-304800" algn="l">
              <a:lnSpc>
                <a:spcPct val="120000"/>
              </a:lnSpc>
              <a:spcBef>
                <a:spcPts val="500"/>
              </a:spcBef>
              <a:spcAft>
                <a:spcPts val="0"/>
              </a:spcAft>
              <a:buClr>
                <a:schemeClr val="accent3"/>
              </a:buClr>
              <a:buSzPts val="1200"/>
              <a:buFont typeface="Courier New"/>
              <a:buChar char="o"/>
              <a:defRPr/>
            </a:lvl2pPr>
            <a:lvl3pPr marL="1371600" lvl="2" indent="-304800" algn="l">
              <a:lnSpc>
                <a:spcPct val="120000"/>
              </a:lnSpc>
              <a:spcBef>
                <a:spcPts val="500"/>
              </a:spcBef>
              <a:spcAft>
                <a:spcPts val="0"/>
              </a:spcAft>
              <a:buClr>
                <a:schemeClr val="accent3"/>
              </a:buClr>
              <a:buSzPts val="1200"/>
              <a:buFont typeface="Courier New"/>
              <a:buChar char="o"/>
              <a:defRPr/>
            </a:lvl3pPr>
            <a:lvl4pPr marL="1828800" lvl="3" indent="-304800" algn="l">
              <a:lnSpc>
                <a:spcPct val="120000"/>
              </a:lnSpc>
              <a:spcBef>
                <a:spcPts val="500"/>
              </a:spcBef>
              <a:spcAft>
                <a:spcPts val="0"/>
              </a:spcAft>
              <a:buClr>
                <a:schemeClr val="accent3"/>
              </a:buClr>
              <a:buSzPts val="1200"/>
              <a:buFont typeface="Courier New"/>
              <a:buChar char="o"/>
              <a:defRPr/>
            </a:lvl4pPr>
            <a:lvl5pPr marL="2286000" lvl="4" indent="-304800" algn="l">
              <a:lnSpc>
                <a:spcPct val="120000"/>
              </a:lnSpc>
              <a:spcBef>
                <a:spcPts val="0"/>
              </a:spcBef>
              <a:spcAft>
                <a:spcPts val="0"/>
              </a:spcAft>
              <a:buClr>
                <a:schemeClr val="accent3"/>
              </a:buClr>
              <a:buSzPts val="120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43"/>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5" name="Google Shape;355;p43"/>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56" name="Google Shape;356;p43"/>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173876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ntent_Purple">
  <p:cSld name="One Content_Purple">
    <p:spTree>
      <p:nvGrpSpPr>
        <p:cNvPr id="1" name="Shape 357"/>
        <p:cNvGrpSpPr/>
        <p:nvPr/>
      </p:nvGrpSpPr>
      <p:grpSpPr>
        <a:xfrm>
          <a:off x="0" y="0"/>
          <a:ext cx="0" cy="0"/>
          <a:chOff x="0" y="0"/>
          <a:chExt cx="0" cy="0"/>
        </a:xfrm>
      </p:grpSpPr>
      <p:sp>
        <p:nvSpPr>
          <p:cNvPr id="358" name="Google Shape;358;p44"/>
          <p:cNvSpPr/>
          <p:nvPr/>
        </p:nvSpPr>
        <p:spPr>
          <a:xfrm>
            <a:off x="0" y="0"/>
            <a:ext cx="12192000" cy="170267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9" name="Google Shape;359;p44"/>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44"/>
          <p:cNvSpPr txBox="1">
            <a:spLocks noGrp="1"/>
          </p:cNvSpPr>
          <p:nvPr>
            <p:ph type="body" idx="1"/>
          </p:nvPr>
        </p:nvSpPr>
        <p:spPr>
          <a:xfrm>
            <a:off x="851338" y="2144110"/>
            <a:ext cx="7294179" cy="3752194"/>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Courier New"/>
              <a:buChar char="o"/>
              <a:defRPr/>
            </a:lvl1pPr>
            <a:lvl2pPr marL="914400" lvl="1" indent="-304800" algn="l">
              <a:lnSpc>
                <a:spcPct val="120000"/>
              </a:lnSpc>
              <a:spcBef>
                <a:spcPts val="500"/>
              </a:spcBef>
              <a:spcAft>
                <a:spcPts val="0"/>
              </a:spcAft>
              <a:buClr>
                <a:schemeClr val="accent3"/>
              </a:buClr>
              <a:buSzPts val="1200"/>
              <a:buFont typeface="Courier New"/>
              <a:buChar char="o"/>
              <a:defRPr/>
            </a:lvl2pPr>
            <a:lvl3pPr marL="1371600" lvl="2" indent="-304800" algn="l">
              <a:lnSpc>
                <a:spcPct val="120000"/>
              </a:lnSpc>
              <a:spcBef>
                <a:spcPts val="500"/>
              </a:spcBef>
              <a:spcAft>
                <a:spcPts val="0"/>
              </a:spcAft>
              <a:buClr>
                <a:schemeClr val="accent3"/>
              </a:buClr>
              <a:buSzPts val="1200"/>
              <a:buFont typeface="Courier New"/>
              <a:buChar char="o"/>
              <a:defRPr/>
            </a:lvl3pPr>
            <a:lvl4pPr marL="1828800" lvl="3" indent="-304800" algn="l">
              <a:lnSpc>
                <a:spcPct val="120000"/>
              </a:lnSpc>
              <a:spcBef>
                <a:spcPts val="500"/>
              </a:spcBef>
              <a:spcAft>
                <a:spcPts val="0"/>
              </a:spcAft>
              <a:buClr>
                <a:schemeClr val="accent3"/>
              </a:buClr>
              <a:buSzPts val="1200"/>
              <a:buFont typeface="Courier New"/>
              <a:buChar char="o"/>
              <a:defRPr/>
            </a:lvl4pPr>
            <a:lvl5pPr marL="2286000" lvl="4" indent="-304800" algn="l">
              <a:lnSpc>
                <a:spcPct val="120000"/>
              </a:lnSpc>
              <a:spcBef>
                <a:spcPts val="0"/>
              </a:spcBef>
              <a:spcAft>
                <a:spcPts val="0"/>
              </a:spcAft>
              <a:buClr>
                <a:schemeClr val="accent3"/>
              </a:buClr>
              <a:buSzPts val="120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44"/>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2" name="Google Shape;362;p44"/>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63" name="Google Shape;363;p44"/>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3241109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ntent_Green">
  <p:cSld name="One Content_Green">
    <p:spTree>
      <p:nvGrpSpPr>
        <p:cNvPr id="1" name="Shape 364"/>
        <p:cNvGrpSpPr/>
        <p:nvPr/>
      </p:nvGrpSpPr>
      <p:grpSpPr>
        <a:xfrm>
          <a:off x="0" y="0"/>
          <a:ext cx="0" cy="0"/>
          <a:chOff x="0" y="0"/>
          <a:chExt cx="0" cy="0"/>
        </a:xfrm>
      </p:grpSpPr>
      <p:sp>
        <p:nvSpPr>
          <p:cNvPr id="365" name="Google Shape;365;p45"/>
          <p:cNvSpPr/>
          <p:nvPr/>
        </p:nvSpPr>
        <p:spPr>
          <a:xfrm>
            <a:off x="0" y="0"/>
            <a:ext cx="12192000" cy="170267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66" name="Google Shape;366;p45"/>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45"/>
          <p:cNvSpPr txBox="1">
            <a:spLocks noGrp="1"/>
          </p:cNvSpPr>
          <p:nvPr>
            <p:ph type="body" idx="1"/>
          </p:nvPr>
        </p:nvSpPr>
        <p:spPr>
          <a:xfrm>
            <a:off x="851338" y="2144110"/>
            <a:ext cx="7294179" cy="3752194"/>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5"/>
              </a:buClr>
              <a:buSzPts val="1200"/>
              <a:buFont typeface="Courier New"/>
              <a:buChar char="o"/>
              <a:defRPr/>
            </a:lvl1pPr>
            <a:lvl2pPr marL="914400" lvl="1" indent="-304800" algn="l">
              <a:lnSpc>
                <a:spcPct val="120000"/>
              </a:lnSpc>
              <a:spcBef>
                <a:spcPts val="500"/>
              </a:spcBef>
              <a:spcAft>
                <a:spcPts val="0"/>
              </a:spcAft>
              <a:buClr>
                <a:schemeClr val="accent5"/>
              </a:buClr>
              <a:buSzPts val="1200"/>
              <a:buFont typeface="Courier New"/>
              <a:buChar char="o"/>
              <a:defRPr/>
            </a:lvl2pPr>
            <a:lvl3pPr marL="1371600" lvl="2" indent="-304800" algn="l">
              <a:lnSpc>
                <a:spcPct val="120000"/>
              </a:lnSpc>
              <a:spcBef>
                <a:spcPts val="500"/>
              </a:spcBef>
              <a:spcAft>
                <a:spcPts val="0"/>
              </a:spcAft>
              <a:buClr>
                <a:schemeClr val="accent5"/>
              </a:buClr>
              <a:buSzPts val="1200"/>
              <a:buFont typeface="Courier New"/>
              <a:buChar char="o"/>
              <a:defRPr/>
            </a:lvl3pPr>
            <a:lvl4pPr marL="1828800" lvl="3" indent="-304800" algn="l">
              <a:lnSpc>
                <a:spcPct val="120000"/>
              </a:lnSpc>
              <a:spcBef>
                <a:spcPts val="500"/>
              </a:spcBef>
              <a:spcAft>
                <a:spcPts val="0"/>
              </a:spcAft>
              <a:buClr>
                <a:schemeClr val="accent5"/>
              </a:buClr>
              <a:buSzPts val="1200"/>
              <a:buFont typeface="Courier New"/>
              <a:buChar char="o"/>
              <a:defRPr/>
            </a:lvl4pPr>
            <a:lvl5pPr marL="2286000" lvl="4" indent="-304800" algn="l">
              <a:lnSpc>
                <a:spcPct val="120000"/>
              </a:lnSpc>
              <a:spcBef>
                <a:spcPts val="0"/>
              </a:spcBef>
              <a:spcAft>
                <a:spcPts val="0"/>
              </a:spcAft>
              <a:buClr>
                <a:schemeClr val="accent5"/>
              </a:buClr>
              <a:buSzPts val="120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45"/>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9" name="Google Shape;369;p45"/>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70" name="Google Shape;370;p45"/>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3627122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_Aqua">
  <p:cSld name="Title Only_Aqua">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46"/>
          <p:cNvSpPr txBox="1">
            <a:spLocks noGrp="1"/>
          </p:cNvSpPr>
          <p:nvPr>
            <p:ph type="dt" idx="10"/>
          </p:nvPr>
        </p:nvSpPr>
        <p:spPr>
          <a:xfrm>
            <a:off x="861847" y="6345840"/>
            <a:ext cx="253036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74" name="Google Shape;374;p46"/>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5" name="Google Shape;375;p46"/>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4014626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_Orange">
  <p:cSld name="Title Only_Orange">
    <p:spTree>
      <p:nvGrpSpPr>
        <p:cNvPr id="1" name="Shape 376"/>
        <p:cNvGrpSpPr/>
        <p:nvPr/>
      </p:nvGrpSpPr>
      <p:grpSpPr>
        <a:xfrm>
          <a:off x="0" y="0"/>
          <a:ext cx="0" cy="0"/>
          <a:chOff x="0" y="0"/>
          <a:chExt cx="0" cy="0"/>
        </a:xfrm>
      </p:grpSpPr>
      <p:sp>
        <p:nvSpPr>
          <p:cNvPr id="377" name="Google Shape;377;p47"/>
          <p:cNvSpPr/>
          <p:nvPr/>
        </p:nvSpPr>
        <p:spPr>
          <a:xfrm>
            <a:off x="0" y="0"/>
            <a:ext cx="12192000" cy="17026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8" name="Google Shape;378;p47"/>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47"/>
          <p:cNvSpPr txBox="1">
            <a:spLocks noGrp="1"/>
          </p:cNvSpPr>
          <p:nvPr>
            <p:ph type="dt" idx="10"/>
          </p:nvPr>
        </p:nvSpPr>
        <p:spPr>
          <a:xfrm>
            <a:off x="861847" y="6345840"/>
            <a:ext cx="253036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80" name="Google Shape;380;p47"/>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1" name="Google Shape;381;p47"/>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82" name="Google Shape;382;p47"/>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005592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_Red">
  <p:cSld name="Title Only_Red">
    <p:spTree>
      <p:nvGrpSpPr>
        <p:cNvPr id="1" name="Shape 383"/>
        <p:cNvGrpSpPr/>
        <p:nvPr/>
      </p:nvGrpSpPr>
      <p:grpSpPr>
        <a:xfrm>
          <a:off x="0" y="0"/>
          <a:ext cx="0" cy="0"/>
          <a:chOff x="0" y="0"/>
          <a:chExt cx="0" cy="0"/>
        </a:xfrm>
      </p:grpSpPr>
      <p:sp>
        <p:nvSpPr>
          <p:cNvPr id="384" name="Google Shape;384;p48"/>
          <p:cNvSpPr/>
          <p:nvPr/>
        </p:nvSpPr>
        <p:spPr>
          <a:xfrm>
            <a:off x="0" y="0"/>
            <a:ext cx="12192000" cy="17026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5" name="Google Shape;385;p48"/>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48"/>
          <p:cNvSpPr txBox="1">
            <a:spLocks noGrp="1"/>
          </p:cNvSpPr>
          <p:nvPr>
            <p:ph type="dt" idx="10"/>
          </p:nvPr>
        </p:nvSpPr>
        <p:spPr>
          <a:xfrm>
            <a:off x="861847" y="6345840"/>
            <a:ext cx="253036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87" name="Google Shape;387;p48"/>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8" name="Google Shape;388;p48"/>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89" name="Google Shape;389;p48"/>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534252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_Pink">
  <p:cSld name="Title Only_Pink">
    <p:spTree>
      <p:nvGrpSpPr>
        <p:cNvPr id="1" name="Shape 390"/>
        <p:cNvGrpSpPr/>
        <p:nvPr/>
      </p:nvGrpSpPr>
      <p:grpSpPr>
        <a:xfrm>
          <a:off x="0" y="0"/>
          <a:ext cx="0" cy="0"/>
          <a:chOff x="0" y="0"/>
          <a:chExt cx="0" cy="0"/>
        </a:xfrm>
      </p:grpSpPr>
      <p:sp>
        <p:nvSpPr>
          <p:cNvPr id="391" name="Google Shape;391;p49"/>
          <p:cNvSpPr/>
          <p:nvPr/>
        </p:nvSpPr>
        <p:spPr>
          <a:xfrm>
            <a:off x="0" y="0"/>
            <a:ext cx="12192000" cy="17026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92" name="Google Shape;392;p49"/>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3" name="Google Shape;393;p49"/>
          <p:cNvSpPr txBox="1">
            <a:spLocks noGrp="1"/>
          </p:cNvSpPr>
          <p:nvPr>
            <p:ph type="dt" idx="10"/>
          </p:nvPr>
        </p:nvSpPr>
        <p:spPr>
          <a:xfrm>
            <a:off x="861847" y="6345840"/>
            <a:ext cx="253036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94" name="Google Shape;394;p49"/>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5" name="Google Shape;395;p49"/>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396" name="Google Shape;396;p49"/>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403807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_Purple">
  <p:cSld name="Title Only_Purple">
    <p:spTree>
      <p:nvGrpSpPr>
        <p:cNvPr id="1" name="Shape 397"/>
        <p:cNvGrpSpPr/>
        <p:nvPr/>
      </p:nvGrpSpPr>
      <p:grpSpPr>
        <a:xfrm>
          <a:off x="0" y="0"/>
          <a:ext cx="0" cy="0"/>
          <a:chOff x="0" y="0"/>
          <a:chExt cx="0" cy="0"/>
        </a:xfrm>
      </p:grpSpPr>
      <p:sp>
        <p:nvSpPr>
          <p:cNvPr id="398" name="Google Shape;398;p50"/>
          <p:cNvSpPr/>
          <p:nvPr/>
        </p:nvSpPr>
        <p:spPr>
          <a:xfrm>
            <a:off x="0" y="0"/>
            <a:ext cx="12192000" cy="170267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99" name="Google Shape;399;p50"/>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50"/>
          <p:cNvSpPr txBox="1">
            <a:spLocks noGrp="1"/>
          </p:cNvSpPr>
          <p:nvPr>
            <p:ph type="dt" idx="10"/>
          </p:nvPr>
        </p:nvSpPr>
        <p:spPr>
          <a:xfrm>
            <a:off x="861847" y="6345840"/>
            <a:ext cx="253036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01" name="Google Shape;401;p50"/>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2" name="Google Shape;402;p50"/>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403" name="Google Shape;403;p50"/>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90644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_Blue" type="titleOnly">
  <p:cSld name="Title Only_Blue">
    <p:spTree>
      <p:nvGrpSpPr>
        <p:cNvPr id="1" name="Shape 47"/>
        <p:cNvGrpSpPr/>
        <p:nvPr/>
      </p:nvGrpSpPr>
      <p:grpSpPr>
        <a:xfrm>
          <a:off x="0" y="0"/>
          <a:ext cx="0" cy="0"/>
          <a:chOff x="0" y="0"/>
          <a:chExt cx="0" cy="0"/>
        </a:xfrm>
      </p:grpSpPr>
      <p:sp>
        <p:nvSpPr>
          <p:cNvPr id="48" name="Google Shape;48;p6"/>
          <p:cNvSpPr/>
          <p:nvPr/>
        </p:nvSpPr>
        <p:spPr>
          <a:xfrm>
            <a:off x="0" y="0"/>
            <a:ext cx="12192000" cy="17026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 name="Google Shape;49;p6"/>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dt" idx="10"/>
          </p:nvPr>
        </p:nvSpPr>
        <p:spPr>
          <a:xfrm>
            <a:off x="861847" y="6345840"/>
            <a:ext cx="253036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1" name="Google Shape;51;p6"/>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6"/>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53" name="Google Shape;53;p6"/>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84327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_Green">
  <p:cSld name="Title Only_Green">
    <p:spTree>
      <p:nvGrpSpPr>
        <p:cNvPr id="1" name="Shape 404"/>
        <p:cNvGrpSpPr/>
        <p:nvPr/>
      </p:nvGrpSpPr>
      <p:grpSpPr>
        <a:xfrm>
          <a:off x="0" y="0"/>
          <a:ext cx="0" cy="0"/>
          <a:chOff x="0" y="0"/>
          <a:chExt cx="0" cy="0"/>
        </a:xfrm>
      </p:grpSpPr>
      <p:sp>
        <p:nvSpPr>
          <p:cNvPr id="405" name="Google Shape;405;p51"/>
          <p:cNvSpPr/>
          <p:nvPr/>
        </p:nvSpPr>
        <p:spPr>
          <a:xfrm>
            <a:off x="0" y="0"/>
            <a:ext cx="12192000" cy="170267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06" name="Google Shape;406;p51"/>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7" name="Google Shape;407;p51"/>
          <p:cNvSpPr txBox="1">
            <a:spLocks noGrp="1"/>
          </p:cNvSpPr>
          <p:nvPr>
            <p:ph type="dt" idx="10"/>
          </p:nvPr>
        </p:nvSpPr>
        <p:spPr>
          <a:xfrm>
            <a:off x="861847" y="6345840"/>
            <a:ext cx="253036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08" name="Google Shape;408;p51"/>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9" name="Google Shape;409;p51"/>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pic>
        <p:nvPicPr>
          <p:cNvPr id="410" name="Google Shape;410;p51"/>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012706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qua Fullscreen">
  <p:cSld name="Aqua Fullscreen">
    <p:spTree>
      <p:nvGrpSpPr>
        <p:cNvPr id="1" name="Shape 411"/>
        <p:cNvGrpSpPr/>
        <p:nvPr/>
      </p:nvGrpSpPr>
      <p:grpSpPr>
        <a:xfrm>
          <a:off x="0" y="0"/>
          <a:ext cx="0" cy="0"/>
          <a:chOff x="0" y="0"/>
          <a:chExt cx="0" cy="0"/>
        </a:xfrm>
      </p:grpSpPr>
      <p:sp>
        <p:nvSpPr>
          <p:cNvPr id="412" name="Google Shape;412;p5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13" name="Google Shape;413;p52"/>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52"/>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5" name="Google Shape;415;p52"/>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416" name="Google Shape;416;p52"/>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452911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ue Fullscreen">
  <p:cSld name="Blue Fullscreen">
    <p:spTree>
      <p:nvGrpSpPr>
        <p:cNvPr id="1" name="Shape 417"/>
        <p:cNvGrpSpPr/>
        <p:nvPr/>
      </p:nvGrpSpPr>
      <p:grpSpPr>
        <a:xfrm>
          <a:off x="0" y="0"/>
          <a:ext cx="0" cy="0"/>
          <a:chOff x="0" y="0"/>
          <a:chExt cx="0" cy="0"/>
        </a:xfrm>
      </p:grpSpPr>
      <p:sp>
        <p:nvSpPr>
          <p:cNvPr id="418" name="Google Shape;418;p53"/>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19" name="Google Shape;419;p53"/>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0" name="Google Shape;420;p53"/>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1" name="Google Shape;421;p53"/>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422" name="Google Shape;422;p53"/>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478267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range Fullscreen">
  <p:cSld name="Orange Fullscreen">
    <p:spTree>
      <p:nvGrpSpPr>
        <p:cNvPr id="1" name="Shape 423"/>
        <p:cNvGrpSpPr/>
        <p:nvPr/>
      </p:nvGrpSpPr>
      <p:grpSpPr>
        <a:xfrm>
          <a:off x="0" y="0"/>
          <a:ext cx="0" cy="0"/>
          <a:chOff x="0" y="0"/>
          <a:chExt cx="0" cy="0"/>
        </a:xfrm>
      </p:grpSpPr>
      <p:sp>
        <p:nvSpPr>
          <p:cNvPr id="424" name="Google Shape;424;p54"/>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5" name="Google Shape;425;p54"/>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p54"/>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7" name="Google Shape;427;p54"/>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428" name="Google Shape;428;p54"/>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108509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d Fullscreen">
  <p:cSld name="Red Fullscreen">
    <p:spTree>
      <p:nvGrpSpPr>
        <p:cNvPr id="1" name="Shape 429"/>
        <p:cNvGrpSpPr/>
        <p:nvPr/>
      </p:nvGrpSpPr>
      <p:grpSpPr>
        <a:xfrm>
          <a:off x="0" y="0"/>
          <a:ext cx="0" cy="0"/>
          <a:chOff x="0" y="0"/>
          <a:chExt cx="0" cy="0"/>
        </a:xfrm>
      </p:grpSpPr>
      <p:sp>
        <p:nvSpPr>
          <p:cNvPr id="430" name="Google Shape;430;p55"/>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31" name="Google Shape;431;p55"/>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55"/>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3" name="Google Shape;433;p55"/>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434" name="Google Shape;434;p55"/>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348655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nk Fullscreen">
  <p:cSld name="Pink Fullscreen">
    <p:spTree>
      <p:nvGrpSpPr>
        <p:cNvPr id="1" name="Shape 435"/>
        <p:cNvGrpSpPr/>
        <p:nvPr/>
      </p:nvGrpSpPr>
      <p:grpSpPr>
        <a:xfrm>
          <a:off x="0" y="0"/>
          <a:ext cx="0" cy="0"/>
          <a:chOff x="0" y="0"/>
          <a:chExt cx="0" cy="0"/>
        </a:xfrm>
      </p:grpSpPr>
      <p:sp>
        <p:nvSpPr>
          <p:cNvPr id="436" name="Google Shape;436;p56"/>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37" name="Google Shape;437;p56"/>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56"/>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9" name="Google Shape;439;p56"/>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440" name="Google Shape;440;p56"/>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3810728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urple Fullscreen">
  <p:cSld name="Purple Fullscreen">
    <p:spTree>
      <p:nvGrpSpPr>
        <p:cNvPr id="1" name="Shape 441"/>
        <p:cNvGrpSpPr/>
        <p:nvPr/>
      </p:nvGrpSpPr>
      <p:grpSpPr>
        <a:xfrm>
          <a:off x="0" y="0"/>
          <a:ext cx="0" cy="0"/>
          <a:chOff x="0" y="0"/>
          <a:chExt cx="0" cy="0"/>
        </a:xfrm>
      </p:grpSpPr>
      <p:sp>
        <p:nvSpPr>
          <p:cNvPr id="442" name="Google Shape;442;p57"/>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3" name="Google Shape;443;p57"/>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4" name="Google Shape;444;p57"/>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5" name="Google Shape;445;p57"/>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446" name="Google Shape;446;p57"/>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8483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Green Fullscreen">
  <p:cSld name="Green Fullscreen">
    <p:spTree>
      <p:nvGrpSpPr>
        <p:cNvPr id="1" name="Shape 447"/>
        <p:cNvGrpSpPr/>
        <p:nvPr/>
      </p:nvGrpSpPr>
      <p:grpSpPr>
        <a:xfrm>
          <a:off x="0" y="0"/>
          <a:ext cx="0" cy="0"/>
          <a:chOff x="0" y="0"/>
          <a:chExt cx="0" cy="0"/>
        </a:xfrm>
      </p:grpSpPr>
      <p:sp>
        <p:nvSpPr>
          <p:cNvPr id="448" name="Google Shape;448;p58"/>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9" name="Google Shape;449;p58"/>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58"/>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1" name="Google Shape;451;p58"/>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452" name="Google Shape;452;p58"/>
          <p:cNvPicPr preferRelativeResize="0"/>
          <p:nvPr/>
        </p:nvPicPr>
        <p:blipFill rotWithShape="1">
          <a:blip r:embed="rId2">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300285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End slide_Aqua">
  <p:cSld name="End slide_Aqua">
    <p:spTree>
      <p:nvGrpSpPr>
        <p:cNvPr id="1" name="Shape 453"/>
        <p:cNvGrpSpPr/>
        <p:nvPr/>
      </p:nvGrpSpPr>
      <p:grpSpPr>
        <a:xfrm>
          <a:off x="0" y="0"/>
          <a:ext cx="0" cy="0"/>
          <a:chOff x="0" y="0"/>
          <a:chExt cx="0" cy="0"/>
        </a:xfrm>
      </p:grpSpPr>
      <p:sp>
        <p:nvSpPr>
          <p:cNvPr id="454" name="Google Shape;454;p5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55" name="Google Shape;455;p59"/>
          <p:cNvPicPr preferRelativeResize="0"/>
          <p:nvPr/>
        </p:nvPicPr>
        <p:blipFill rotWithShape="1">
          <a:blip r:embed="rId2">
            <a:alphaModFix amt="15000"/>
          </a:blip>
          <a:srcRect t="1376" r="836" b="1479"/>
          <a:stretch/>
        </p:blipFill>
        <p:spPr>
          <a:xfrm>
            <a:off x="6926317" y="-1"/>
            <a:ext cx="5265683" cy="6858001"/>
          </a:xfrm>
          <a:prstGeom prst="rect">
            <a:avLst/>
          </a:prstGeom>
          <a:noFill/>
          <a:ln>
            <a:noFill/>
          </a:ln>
        </p:spPr>
      </p:pic>
      <p:sp>
        <p:nvSpPr>
          <p:cNvPr id="456" name="Google Shape;456;p59"/>
          <p:cNvSpPr/>
          <p:nvPr/>
        </p:nvSpPr>
        <p:spPr>
          <a:xfrm>
            <a:off x="0" y="0"/>
            <a:ext cx="6931152" cy="6858000"/>
          </a:xfrm>
          <a:prstGeom prst="rect">
            <a:avLst/>
          </a:prstGeom>
          <a:solidFill>
            <a:srgbClr val="5AD4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57" name="Google Shape;457;p59"/>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8" name="Google Shape;458;p59"/>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459" name="Google Shape;459;p59"/>
          <p:cNvSpPr txBox="1">
            <a:spLocks noGrp="1"/>
          </p:cNvSpPr>
          <p:nvPr>
            <p:ph type="title"/>
          </p:nvPr>
        </p:nvSpPr>
        <p:spPr>
          <a:xfrm>
            <a:off x="856173" y="2059076"/>
            <a:ext cx="5645211" cy="8645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59"/>
          <p:cNvSpPr txBox="1">
            <a:spLocks noGrp="1"/>
          </p:cNvSpPr>
          <p:nvPr>
            <p:ph type="body" idx="1"/>
          </p:nvPr>
        </p:nvSpPr>
        <p:spPr>
          <a:xfrm>
            <a:off x="851338" y="3291840"/>
            <a:ext cx="5633545" cy="229966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2000"/>
              <a:buFont typeface="Arial"/>
              <a:buNone/>
              <a:defRPr sz="2000">
                <a:solidFill>
                  <a:schemeClr val="lt1"/>
                </a:solidFill>
              </a:defRPr>
            </a:lvl3pPr>
            <a:lvl4pPr marL="1828800" lvl="3" indent="-228600" algn="l">
              <a:lnSpc>
                <a:spcPct val="90000"/>
              </a:lnSpc>
              <a:spcBef>
                <a:spcPts val="500"/>
              </a:spcBef>
              <a:spcAft>
                <a:spcPts val="0"/>
              </a:spcAft>
              <a:buClr>
                <a:schemeClr val="lt1"/>
              </a:buClr>
              <a:buSzPts val="2000"/>
              <a:buFont typeface="Arial"/>
              <a:buNone/>
              <a:defRPr sz="2000">
                <a:solidFill>
                  <a:schemeClr val="lt1"/>
                </a:solidFill>
              </a:defRPr>
            </a:lvl4pPr>
            <a:lvl5pPr marL="2286000" lvl="4" indent="-228600" algn="l">
              <a:lnSpc>
                <a:spcPct val="90000"/>
              </a:lnSpc>
              <a:spcBef>
                <a:spcPts val="0"/>
              </a:spcBef>
              <a:spcAft>
                <a:spcPts val="0"/>
              </a:spcAft>
              <a:buClr>
                <a:schemeClr val="lt1"/>
              </a:buClr>
              <a:buSzPts val="2000"/>
              <a:buFont typeface="Arial"/>
              <a:buNone/>
              <a:defRPr sz="2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1" name="Google Shape;461;p59"/>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7701674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End slide_Orange">
  <p:cSld name="End slide_Orange">
    <p:spTree>
      <p:nvGrpSpPr>
        <p:cNvPr id="1" name="Shape 462"/>
        <p:cNvGrpSpPr/>
        <p:nvPr/>
      </p:nvGrpSpPr>
      <p:grpSpPr>
        <a:xfrm>
          <a:off x="0" y="0"/>
          <a:ext cx="0" cy="0"/>
          <a:chOff x="0" y="0"/>
          <a:chExt cx="0" cy="0"/>
        </a:xfrm>
      </p:grpSpPr>
      <p:sp>
        <p:nvSpPr>
          <p:cNvPr id="463" name="Google Shape;463;p6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64" name="Google Shape;464;p60"/>
          <p:cNvPicPr preferRelativeResize="0"/>
          <p:nvPr/>
        </p:nvPicPr>
        <p:blipFill rotWithShape="1">
          <a:blip r:embed="rId2">
            <a:alphaModFix amt="15000"/>
          </a:blip>
          <a:srcRect t="1376" r="836" b="1479"/>
          <a:stretch/>
        </p:blipFill>
        <p:spPr>
          <a:xfrm>
            <a:off x="6926317" y="-1"/>
            <a:ext cx="5265683" cy="6858001"/>
          </a:xfrm>
          <a:prstGeom prst="rect">
            <a:avLst/>
          </a:prstGeom>
          <a:solidFill>
            <a:schemeClr val="accent1"/>
          </a:solidFill>
          <a:ln>
            <a:noFill/>
          </a:ln>
        </p:spPr>
      </p:pic>
      <p:sp>
        <p:nvSpPr>
          <p:cNvPr id="465" name="Google Shape;465;p60"/>
          <p:cNvSpPr/>
          <p:nvPr/>
        </p:nvSpPr>
        <p:spPr>
          <a:xfrm>
            <a:off x="0" y="0"/>
            <a:ext cx="6931152" cy="6858000"/>
          </a:xfrm>
          <a:prstGeom prst="rect">
            <a:avLst/>
          </a:prstGeom>
          <a:solidFill>
            <a:srgbClr val="FEAC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6" name="Google Shape;466;p60"/>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7" name="Google Shape;467;p60"/>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468" name="Google Shape;468;p60"/>
          <p:cNvSpPr txBox="1">
            <a:spLocks noGrp="1"/>
          </p:cNvSpPr>
          <p:nvPr>
            <p:ph type="title"/>
          </p:nvPr>
        </p:nvSpPr>
        <p:spPr>
          <a:xfrm>
            <a:off x="856173" y="2059076"/>
            <a:ext cx="5645211" cy="8645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60"/>
          <p:cNvSpPr txBox="1">
            <a:spLocks noGrp="1"/>
          </p:cNvSpPr>
          <p:nvPr>
            <p:ph type="body" idx="1"/>
          </p:nvPr>
        </p:nvSpPr>
        <p:spPr>
          <a:xfrm>
            <a:off x="851338" y="3291840"/>
            <a:ext cx="5633545" cy="229966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2000"/>
              <a:buFont typeface="Arial"/>
              <a:buNone/>
              <a:defRPr sz="2000">
                <a:solidFill>
                  <a:schemeClr val="lt1"/>
                </a:solidFill>
              </a:defRPr>
            </a:lvl3pPr>
            <a:lvl4pPr marL="1828800" lvl="3" indent="-228600" algn="l">
              <a:lnSpc>
                <a:spcPct val="90000"/>
              </a:lnSpc>
              <a:spcBef>
                <a:spcPts val="500"/>
              </a:spcBef>
              <a:spcAft>
                <a:spcPts val="0"/>
              </a:spcAft>
              <a:buClr>
                <a:schemeClr val="lt1"/>
              </a:buClr>
              <a:buSzPts val="2000"/>
              <a:buFont typeface="Arial"/>
              <a:buNone/>
              <a:defRPr sz="2000">
                <a:solidFill>
                  <a:schemeClr val="lt1"/>
                </a:solidFill>
              </a:defRPr>
            </a:lvl4pPr>
            <a:lvl5pPr marL="2286000" lvl="4" indent="-228600" algn="l">
              <a:lnSpc>
                <a:spcPct val="90000"/>
              </a:lnSpc>
              <a:spcBef>
                <a:spcPts val="0"/>
              </a:spcBef>
              <a:spcAft>
                <a:spcPts val="0"/>
              </a:spcAft>
              <a:buClr>
                <a:schemeClr val="lt1"/>
              </a:buClr>
              <a:buSzPts val="2000"/>
              <a:buFont typeface="Arial"/>
              <a:buNone/>
              <a:defRPr sz="2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0" name="Google Shape;470;p60"/>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07769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slide_Blue">
  <p:cSld name="End slide_Blue">
    <p:spTree>
      <p:nvGrpSpPr>
        <p:cNvPr id="1" name="Shape 54"/>
        <p:cNvGrpSpPr/>
        <p:nvPr/>
      </p:nvGrpSpPr>
      <p:grpSpPr>
        <a:xfrm>
          <a:off x="0" y="0"/>
          <a:ext cx="0" cy="0"/>
          <a:chOff x="0" y="0"/>
          <a:chExt cx="0" cy="0"/>
        </a:xfrm>
      </p:grpSpPr>
      <p:sp>
        <p:nvSpPr>
          <p:cNvPr id="55" name="Google Shape;55;p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56" name="Google Shape;56;p7"/>
          <p:cNvPicPr preferRelativeResize="0"/>
          <p:nvPr/>
        </p:nvPicPr>
        <p:blipFill rotWithShape="1">
          <a:blip r:embed="rId2">
            <a:alphaModFix amt="15000"/>
          </a:blip>
          <a:srcRect t="1376" r="836" b="1479"/>
          <a:stretch/>
        </p:blipFill>
        <p:spPr>
          <a:xfrm>
            <a:off x="6926317" y="-1"/>
            <a:ext cx="5265683" cy="6858001"/>
          </a:xfrm>
          <a:prstGeom prst="rect">
            <a:avLst/>
          </a:prstGeom>
          <a:solidFill>
            <a:schemeClr val="accent4"/>
          </a:solidFill>
          <a:ln>
            <a:noFill/>
          </a:ln>
        </p:spPr>
      </p:pic>
      <p:sp>
        <p:nvSpPr>
          <p:cNvPr id="57" name="Google Shape;57;p7"/>
          <p:cNvSpPr/>
          <p:nvPr/>
        </p:nvSpPr>
        <p:spPr>
          <a:xfrm>
            <a:off x="0" y="0"/>
            <a:ext cx="6931152" cy="6858000"/>
          </a:xfrm>
          <a:prstGeom prst="rect">
            <a:avLst/>
          </a:prstGeom>
          <a:solidFill>
            <a:srgbClr val="28AC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8" name="Google Shape;58;p7"/>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7"/>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60" name="Google Shape;60;p7"/>
          <p:cNvSpPr txBox="1">
            <a:spLocks noGrp="1"/>
          </p:cNvSpPr>
          <p:nvPr>
            <p:ph type="title"/>
          </p:nvPr>
        </p:nvSpPr>
        <p:spPr>
          <a:xfrm>
            <a:off x="856173" y="2059076"/>
            <a:ext cx="5645211" cy="8645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7"/>
          <p:cNvSpPr txBox="1">
            <a:spLocks noGrp="1"/>
          </p:cNvSpPr>
          <p:nvPr>
            <p:ph type="body" idx="1"/>
          </p:nvPr>
        </p:nvSpPr>
        <p:spPr>
          <a:xfrm>
            <a:off x="851338" y="3291840"/>
            <a:ext cx="5633545" cy="229966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2000"/>
              <a:buFont typeface="Arial"/>
              <a:buNone/>
              <a:defRPr sz="2000">
                <a:solidFill>
                  <a:schemeClr val="lt1"/>
                </a:solidFill>
              </a:defRPr>
            </a:lvl3pPr>
            <a:lvl4pPr marL="1828800" lvl="3" indent="-228600" algn="l">
              <a:lnSpc>
                <a:spcPct val="90000"/>
              </a:lnSpc>
              <a:spcBef>
                <a:spcPts val="500"/>
              </a:spcBef>
              <a:spcAft>
                <a:spcPts val="0"/>
              </a:spcAft>
              <a:buClr>
                <a:schemeClr val="lt1"/>
              </a:buClr>
              <a:buSzPts val="2000"/>
              <a:buFont typeface="Arial"/>
              <a:buNone/>
              <a:defRPr sz="2000">
                <a:solidFill>
                  <a:schemeClr val="lt1"/>
                </a:solidFill>
              </a:defRPr>
            </a:lvl4pPr>
            <a:lvl5pPr marL="2286000" lvl="4" indent="-228600" algn="l">
              <a:lnSpc>
                <a:spcPct val="90000"/>
              </a:lnSpc>
              <a:spcBef>
                <a:spcPts val="0"/>
              </a:spcBef>
              <a:spcAft>
                <a:spcPts val="0"/>
              </a:spcAft>
              <a:buClr>
                <a:schemeClr val="lt1"/>
              </a:buClr>
              <a:buSzPts val="2000"/>
              <a:buFont typeface="Arial"/>
              <a:buNone/>
              <a:defRPr sz="2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7"/>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496172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End slide_Red">
  <p:cSld name="End slide_Red">
    <p:spTree>
      <p:nvGrpSpPr>
        <p:cNvPr id="1" name="Shape 471"/>
        <p:cNvGrpSpPr/>
        <p:nvPr/>
      </p:nvGrpSpPr>
      <p:grpSpPr>
        <a:xfrm>
          <a:off x="0" y="0"/>
          <a:ext cx="0" cy="0"/>
          <a:chOff x="0" y="0"/>
          <a:chExt cx="0" cy="0"/>
        </a:xfrm>
      </p:grpSpPr>
      <p:sp>
        <p:nvSpPr>
          <p:cNvPr id="472" name="Google Shape;472;p6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73" name="Google Shape;473;p61"/>
          <p:cNvPicPr preferRelativeResize="0"/>
          <p:nvPr/>
        </p:nvPicPr>
        <p:blipFill rotWithShape="1">
          <a:blip r:embed="rId2">
            <a:alphaModFix amt="15000"/>
          </a:blip>
          <a:srcRect t="1376" r="836" b="1479"/>
          <a:stretch/>
        </p:blipFill>
        <p:spPr>
          <a:xfrm>
            <a:off x="6926317" y="-1"/>
            <a:ext cx="5265683" cy="6858001"/>
          </a:xfrm>
          <a:prstGeom prst="rect">
            <a:avLst/>
          </a:prstGeom>
          <a:solidFill>
            <a:schemeClr val="accent2"/>
          </a:solidFill>
          <a:ln>
            <a:noFill/>
          </a:ln>
        </p:spPr>
      </p:pic>
      <p:sp>
        <p:nvSpPr>
          <p:cNvPr id="474" name="Google Shape;474;p61"/>
          <p:cNvSpPr/>
          <p:nvPr/>
        </p:nvSpPr>
        <p:spPr>
          <a:xfrm>
            <a:off x="0" y="0"/>
            <a:ext cx="6931152" cy="6858000"/>
          </a:xfrm>
          <a:prstGeom prst="rect">
            <a:avLst/>
          </a:prstGeom>
          <a:solidFill>
            <a:srgbClr val="E825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5" name="Google Shape;475;p61"/>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6" name="Google Shape;476;p61"/>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477" name="Google Shape;477;p61"/>
          <p:cNvSpPr txBox="1">
            <a:spLocks noGrp="1"/>
          </p:cNvSpPr>
          <p:nvPr>
            <p:ph type="title"/>
          </p:nvPr>
        </p:nvSpPr>
        <p:spPr>
          <a:xfrm>
            <a:off x="856173" y="2059076"/>
            <a:ext cx="5645211" cy="8645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8" name="Google Shape;478;p61"/>
          <p:cNvSpPr txBox="1">
            <a:spLocks noGrp="1"/>
          </p:cNvSpPr>
          <p:nvPr>
            <p:ph type="body" idx="1"/>
          </p:nvPr>
        </p:nvSpPr>
        <p:spPr>
          <a:xfrm>
            <a:off x="851338" y="3291840"/>
            <a:ext cx="5633545" cy="229966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2000"/>
              <a:buFont typeface="Arial"/>
              <a:buNone/>
              <a:defRPr sz="2000">
                <a:solidFill>
                  <a:schemeClr val="lt1"/>
                </a:solidFill>
              </a:defRPr>
            </a:lvl3pPr>
            <a:lvl4pPr marL="1828800" lvl="3" indent="-228600" algn="l">
              <a:lnSpc>
                <a:spcPct val="90000"/>
              </a:lnSpc>
              <a:spcBef>
                <a:spcPts val="500"/>
              </a:spcBef>
              <a:spcAft>
                <a:spcPts val="0"/>
              </a:spcAft>
              <a:buClr>
                <a:schemeClr val="lt1"/>
              </a:buClr>
              <a:buSzPts val="2000"/>
              <a:buFont typeface="Arial"/>
              <a:buNone/>
              <a:defRPr sz="2000">
                <a:solidFill>
                  <a:schemeClr val="lt1"/>
                </a:solidFill>
              </a:defRPr>
            </a:lvl4pPr>
            <a:lvl5pPr marL="2286000" lvl="4" indent="-228600" algn="l">
              <a:lnSpc>
                <a:spcPct val="90000"/>
              </a:lnSpc>
              <a:spcBef>
                <a:spcPts val="0"/>
              </a:spcBef>
              <a:spcAft>
                <a:spcPts val="0"/>
              </a:spcAft>
              <a:buClr>
                <a:schemeClr val="lt1"/>
              </a:buClr>
              <a:buSzPts val="2000"/>
              <a:buFont typeface="Arial"/>
              <a:buNone/>
              <a:defRPr sz="2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9" name="Google Shape;479;p61"/>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987235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End slide_Pink">
  <p:cSld name="End slide_Pink">
    <p:spTree>
      <p:nvGrpSpPr>
        <p:cNvPr id="1" name="Shape 480"/>
        <p:cNvGrpSpPr/>
        <p:nvPr/>
      </p:nvGrpSpPr>
      <p:grpSpPr>
        <a:xfrm>
          <a:off x="0" y="0"/>
          <a:ext cx="0" cy="0"/>
          <a:chOff x="0" y="0"/>
          <a:chExt cx="0" cy="0"/>
        </a:xfrm>
      </p:grpSpPr>
      <p:sp>
        <p:nvSpPr>
          <p:cNvPr id="481" name="Google Shape;481;p6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82" name="Google Shape;482;p62"/>
          <p:cNvPicPr preferRelativeResize="0"/>
          <p:nvPr/>
        </p:nvPicPr>
        <p:blipFill rotWithShape="1">
          <a:blip r:embed="rId2">
            <a:alphaModFix amt="15000"/>
          </a:blip>
          <a:srcRect t="1376" r="836" b="1479"/>
          <a:stretch/>
        </p:blipFill>
        <p:spPr>
          <a:xfrm>
            <a:off x="6926317" y="-1"/>
            <a:ext cx="5265683" cy="6858001"/>
          </a:xfrm>
          <a:prstGeom prst="rect">
            <a:avLst/>
          </a:prstGeom>
          <a:solidFill>
            <a:schemeClr val="accent3"/>
          </a:solidFill>
          <a:ln>
            <a:noFill/>
          </a:ln>
        </p:spPr>
      </p:pic>
      <p:sp>
        <p:nvSpPr>
          <p:cNvPr id="483" name="Google Shape;483;p62"/>
          <p:cNvSpPr/>
          <p:nvPr/>
        </p:nvSpPr>
        <p:spPr>
          <a:xfrm>
            <a:off x="0" y="0"/>
            <a:ext cx="6931152" cy="6858000"/>
          </a:xfrm>
          <a:prstGeom prst="rect">
            <a:avLst/>
          </a:prstGeom>
          <a:solidFill>
            <a:srgbClr val="E766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4" name="Google Shape;484;p62"/>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5" name="Google Shape;485;p62"/>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486" name="Google Shape;486;p62"/>
          <p:cNvSpPr txBox="1">
            <a:spLocks noGrp="1"/>
          </p:cNvSpPr>
          <p:nvPr>
            <p:ph type="title"/>
          </p:nvPr>
        </p:nvSpPr>
        <p:spPr>
          <a:xfrm>
            <a:off x="856173" y="2059076"/>
            <a:ext cx="5654355" cy="8645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7" name="Google Shape;487;p62"/>
          <p:cNvSpPr txBox="1">
            <a:spLocks noGrp="1"/>
          </p:cNvSpPr>
          <p:nvPr>
            <p:ph type="body" idx="1"/>
          </p:nvPr>
        </p:nvSpPr>
        <p:spPr>
          <a:xfrm>
            <a:off x="851338" y="3291840"/>
            <a:ext cx="5633545" cy="229966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2000"/>
              <a:buFont typeface="Arial"/>
              <a:buNone/>
              <a:defRPr sz="2000">
                <a:solidFill>
                  <a:schemeClr val="lt1"/>
                </a:solidFill>
              </a:defRPr>
            </a:lvl3pPr>
            <a:lvl4pPr marL="1828800" lvl="3" indent="-228600" algn="l">
              <a:lnSpc>
                <a:spcPct val="90000"/>
              </a:lnSpc>
              <a:spcBef>
                <a:spcPts val="500"/>
              </a:spcBef>
              <a:spcAft>
                <a:spcPts val="0"/>
              </a:spcAft>
              <a:buClr>
                <a:schemeClr val="lt1"/>
              </a:buClr>
              <a:buSzPts val="2000"/>
              <a:buFont typeface="Arial"/>
              <a:buNone/>
              <a:defRPr sz="2000">
                <a:solidFill>
                  <a:schemeClr val="lt1"/>
                </a:solidFill>
              </a:defRPr>
            </a:lvl4pPr>
            <a:lvl5pPr marL="2286000" lvl="4" indent="-228600" algn="l">
              <a:lnSpc>
                <a:spcPct val="90000"/>
              </a:lnSpc>
              <a:spcBef>
                <a:spcPts val="0"/>
              </a:spcBef>
              <a:spcAft>
                <a:spcPts val="0"/>
              </a:spcAft>
              <a:buClr>
                <a:schemeClr val="lt1"/>
              </a:buClr>
              <a:buSzPts val="2000"/>
              <a:buFont typeface="Arial"/>
              <a:buNone/>
              <a:defRPr sz="2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8" name="Google Shape;488;p62"/>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1733775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End slide_Purple">
  <p:cSld name="End slide_Purple">
    <p:spTree>
      <p:nvGrpSpPr>
        <p:cNvPr id="1" name="Shape 489"/>
        <p:cNvGrpSpPr/>
        <p:nvPr/>
      </p:nvGrpSpPr>
      <p:grpSpPr>
        <a:xfrm>
          <a:off x="0" y="0"/>
          <a:ext cx="0" cy="0"/>
          <a:chOff x="0" y="0"/>
          <a:chExt cx="0" cy="0"/>
        </a:xfrm>
      </p:grpSpPr>
      <p:sp>
        <p:nvSpPr>
          <p:cNvPr id="490" name="Google Shape;490;p6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91" name="Google Shape;491;p63"/>
          <p:cNvPicPr preferRelativeResize="0"/>
          <p:nvPr/>
        </p:nvPicPr>
        <p:blipFill rotWithShape="1">
          <a:blip r:embed="rId2">
            <a:alphaModFix amt="15000"/>
          </a:blip>
          <a:srcRect t="1376" r="836" b="1479"/>
          <a:stretch/>
        </p:blipFill>
        <p:spPr>
          <a:xfrm>
            <a:off x="6926317" y="-1"/>
            <a:ext cx="5265683" cy="6858001"/>
          </a:xfrm>
          <a:prstGeom prst="rect">
            <a:avLst/>
          </a:prstGeom>
          <a:solidFill>
            <a:schemeClr val="accent6"/>
          </a:solidFill>
          <a:ln>
            <a:noFill/>
          </a:ln>
        </p:spPr>
      </p:pic>
      <p:sp>
        <p:nvSpPr>
          <p:cNvPr id="492" name="Google Shape;492;p63"/>
          <p:cNvSpPr/>
          <p:nvPr/>
        </p:nvSpPr>
        <p:spPr>
          <a:xfrm>
            <a:off x="0" y="0"/>
            <a:ext cx="6931152" cy="6858000"/>
          </a:xfrm>
          <a:prstGeom prst="rect">
            <a:avLst/>
          </a:prstGeom>
          <a:solidFill>
            <a:srgbClr val="9179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3" name="Google Shape;493;p63"/>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4" name="Google Shape;494;p63"/>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495" name="Google Shape;495;p63"/>
          <p:cNvSpPr txBox="1">
            <a:spLocks noGrp="1"/>
          </p:cNvSpPr>
          <p:nvPr>
            <p:ph type="title"/>
          </p:nvPr>
        </p:nvSpPr>
        <p:spPr>
          <a:xfrm>
            <a:off x="856173" y="2059076"/>
            <a:ext cx="5654355" cy="8645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6" name="Google Shape;496;p63"/>
          <p:cNvSpPr txBox="1">
            <a:spLocks noGrp="1"/>
          </p:cNvSpPr>
          <p:nvPr>
            <p:ph type="body" idx="1"/>
          </p:nvPr>
        </p:nvSpPr>
        <p:spPr>
          <a:xfrm>
            <a:off x="851338" y="3291840"/>
            <a:ext cx="5633545" cy="229966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2000"/>
              <a:buFont typeface="Arial"/>
              <a:buNone/>
              <a:defRPr sz="2000">
                <a:solidFill>
                  <a:schemeClr val="lt1"/>
                </a:solidFill>
              </a:defRPr>
            </a:lvl3pPr>
            <a:lvl4pPr marL="1828800" lvl="3" indent="-228600" algn="l">
              <a:lnSpc>
                <a:spcPct val="90000"/>
              </a:lnSpc>
              <a:spcBef>
                <a:spcPts val="500"/>
              </a:spcBef>
              <a:spcAft>
                <a:spcPts val="0"/>
              </a:spcAft>
              <a:buClr>
                <a:schemeClr val="lt1"/>
              </a:buClr>
              <a:buSzPts val="2000"/>
              <a:buFont typeface="Arial"/>
              <a:buNone/>
              <a:defRPr sz="2000">
                <a:solidFill>
                  <a:schemeClr val="lt1"/>
                </a:solidFill>
              </a:defRPr>
            </a:lvl4pPr>
            <a:lvl5pPr marL="2286000" lvl="4" indent="-228600" algn="l">
              <a:lnSpc>
                <a:spcPct val="90000"/>
              </a:lnSpc>
              <a:spcBef>
                <a:spcPts val="0"/>
              </a:spcBef>
              <a:spcAft>
                <a:spcPts val="0"/>
              </a:spcAft>
              <a:buClr>
                <a:schemeClr val="lt1"/>
              </a:buClr>
              <a:buSzPts val="2000"/>
              <a:buFont typeface="Arial"/>
              <a:buNone/>
              <a:defRPr sz="2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7" name="Google Shape;497;p63"/>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7334269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End slide_Green">
  <p:cSld name="End slide_Green">
    <p:spTree>
      <p:nvGrpSpPr>
        <p:cNvPr id="1" name="Shape 498"/>
        <p:cNvGrpSpPr/>
        <p:nvPr/>
      </p:nvGrpSpPr>
      <p:grpSpPr>
        <a:xfrm>
          <a:off x="0" y="0"/>
          <a:ext cx="0" cy="0"/>
          <a:chOff x="0" y="0"/>
          <a:chExt cx="0" cy="0"/>
        </a:xfrm>
      </p:grpSpPr>
      <p:sp>
        <p:nvSpPr>
          <p:cNvPr id="499" name="Google Shape;499;p64"/>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500" name="Google Shape;500;p64"/>
          <p:cNvPicPr preferRelativeResize="0"/>
          <p:nvPr/>
        </p:nvPicPr>
        <p:blipFill rotWithShape="1">
          <a:blip r:embed="rId2">
            <a:alphaModFix amt="15000"/>
          </a:blip>
          <a:srcRect t="1376" r="836" b="1479"/>
          <a:stretch/>
        </p:blipFill>
        <p:spPr>
          <a:xfrm>
            <a:off x="6926317" y="-1"/>
            <a:ext cx="5265683" cy="6858001"/>
          </a:xfrm>
          <a:prstGeom prst="rect">
            <a:avLst/>
          </a:prstGeom>
          <a:solidFill>
            <a:schemeClr val="accent5"/>
          </a:solidFill>
          <a:ln>
            <a:noFill/>
          </a:ln>
        </p:spPr>
      </p:pic>
      <p:sp>
        <p:nvSpPr>
          <p:cNvPr id="501" name="Google Shape;501;p64"/>
          <p:cNvSpPr/>
          <p:nvPr/>
        </p:nvSpPr>
        <p:spPr>
          <a:xfrm>
            <a:off x="0" y="0"/>
            <a:ext cx="6931152" cy="6858000"/>
          </a:xfrm>
          <a:prstGeom prst="rect">
            <a:avLst/>
          </a:prstGeom>
          <a:solidFill>
            <a:srgbClr val="47D3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02" name="Google Shape;502;p64"/>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3" name="Google Shape;503;p64"/>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1000">
                <a:solidFill>
                  <a:schemeClr val="lt1"/>
                </a:solidFill>
                <a:latin typeface="Trebuchet MS"/>
                <a:ea typeface="Trebuchet MS"/>
                <a:cs typeface="Trebuchet MS"/>
                <a:sym typeface="Trebuchet MS"/>
              </a:defRPr>
            </a:lvl1pPr>
            <a:lvl2pPr marL="0" lvl="1" indent="0" algn="l">
              <a:spcBef>
                <a:spcPts val="0"/>
              </a:spcBef>
              <a:buNone/>
              <a:defRPr sz="1000">
                <a:solidFill>
                  <a:schemeClr val="lt1"/>
                </a:solidFill>
                <a:latin typeface="Trebuchet MS"/>
                <a:ea typeface="Trebuchet MS"/>
                <a:cs typeface="Trebuchet MS"/>
                <a:sym typeface="Trebuchet MS"/>
              </a:defRPr>
            </a:lvl2pPr>
            <a:lvl3pPr marL="0" lvl="2" indent="0" algn="l">
              <a:spcBef>
                <a:spcPts val="0"/>
              </a:spcBef>
              <a:buNone/>
              <a:defRPr sz="1000">
                <a:solidFill>
                  <a:schemeClr val="lt1"/>
                </a:solidFill>
                <a:latin typeface="Trebuchet MS"/>
                <a:ea typeface="Trebuchet MS"/>
                <a:cs typeface="Trebuchet MS"/>
                <a:sym typeface="Trebuchet MS"/>
              </a:defRPr>
            </a:lvl3pPr>
            <a:lvl4pPr marL="0" lvl="3" indent="0" algn="l">
              <a:spcBef>
                <a:spcPts val="0"/>
              </a:spcBef>
              <a:buNone/>
              <a:defRPr sz="1000">
                <a:solidFill>
                  <a:schemeClr val="lt1"/>
                </a:solidFill>
                <a:latin typeface="Trebuchet MS"/>
                <a:ea typeface="Trebuchet MS"/>
                <a:cs typeface="Trebuchet MS"/>
                <a:sym typeface="Trebuchet MS"/>
              </a:defRPr>
            </a:lvl4pPr>
            <a:lvl5pPr marL="0" lvl="4" indent="0" algn="l">
              <a:spcBef>
                <a:spcPts val="0"/>
              </a:spcBef>
              <a:buNone/>
              <a:defRPr sz="1000">
                <a:solidFill>
                  <a:schemeClr val="lt1"/>
                </a:solidFill>
                <a:latin typeface="Trebuchet MS"/>
                <a:ea typeface="Trebuchet MS"/>
                <a:cs typeface="Trebuchet MS"/>
                <a:sym typeface="Trebuchet MS"/>
              </a:defRPr>
            </a:lvl5pPr>
            <a:lvl6pPr marL="0" lvl="5" indent="0" algn="l">
              <a:spcBef>
                <a:spcPts val="0"/>
              </a:spcBef>
              <a:buNone/>
              <a:defRPr sz="1000">
                <a:solidFill>
                  <a:schemeClr val="lt1"/>
                </a:solidFill>
                <a:latin typeface="Trebuchet MS"/>
                <a:ea typeface="Trebuchet MS"/>
                <a:cs typeface="Trebuchet MS"/>
                <a:sym typeface="Trebuchet MS"/>
              </a:defRPr>
            </a:lvl6pPr>
            <a:lvl7pPr marL="0" lvl="6" indent="0" algn="l">
              <a:spcBef>
                <a:spcPts val="0"/>
              </a:spcBef>
              <a:buNone/>
              <a:defRPr sz="1000">
                <a:solidFill>
                  <a:schemeClr val="lt1"/>
                </a:solidFill>
                <a:latin typeface="Trebuchet MS"/>
                <a:ea typeface="Trebuchet MS"/>
                <a:cs typeface="Trebuchet MS"/>
                <a:sym typeface="Trebuchet MS"/>
              </a:defRPr>
            </a:lvl7pPr>
            <a:lvl8pPr marL="0" lvl="7" indent="0" algn="l">
              <a:spcBef>
                <a:spcPts val="0"/>
              </a:spcBef>
              <a:buNone/>
              <a:defRPr sz="1000">
                <a:solidFill>
                  <a:schemeClr val="lt1"/>
                </a:solidFill>
                <a:latin typeface="Trebuchet MS"/>
                <a:ea typeface="Trebuchet MS"/>
                <a:cs typeface="Trebuchet MS"/>
                <a:sym typeface="Trebuchet MS"/>
              </a:defRPr>
            </a:lvl8pPr>
            <a:lvl9pPr marL="0" lvl="8" indent="0" algn="l">
              <a:spcBef>
                <a:spcPts val="0"/>
              </a:spcBef>
              <a:buNone/>
              <a:defRPr sz="10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sp>
        <p:nvSpPr>
          <p:cNvPr id="504" name="Google Shape;504;p64"/>
          <p:cNvSpPr txBox="1">
            <a:spLocks noGrp="1"/>
          </p:cNvSpPr>
          <p:nvPr>
            <p:ph type="title"/>
          </p:nvPr>
        </p:nvSpPr>
        <p:spPr>
          <a:xfrm>
            <a:off x="856173" y="2059076"/>
            <a:ext cx="5654355" cy="8645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4400"/>
              <a:buFont typeface="Trebuchet M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5" name="Google Shape;505;p64"/>
          <p:cNvSpPr txBox="1">
            <a:spLocks noGrp="1"/>
          </p:cNvSpPr>
          <p:nvPr>
            <p:ph type="body" idx="1"/>
          </p:nvPr>
        </p:nvSpPr>
        <p:spPr>
          <a:xfrm>
            <a:off x="851338" y="3291840"/>
            <a:ext cx="5633545" cy="229966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2000"/>
              <a:buFont typeface="Arial"/>
              <a:buNone/>
              <a:defRPr sz="2000">
                <a:solidFill>
                  <a:schemeClr val="lt1"/>
                </a:solidFill>
              </a:defRPr>
            </a:lvl3pPr>
            <a:lvl4pPr marL="1828800" lvl="3" indent="-228600" algn="l">
              <a:lnSpc>
                <a:spcPct val="90000"/>
              </a:lnSpc>
              <a:spcBef>
                <a:spcPts val="500"/>
              </a:spcBef>
              <a:spcAft>
                <a:spcPts val="0"/>
              </a:spcAft>
              <a:buClr>
                <a:schemeClr val="lt1"/>
              </a:buClr>
              <a:buSzPts val="2000"/>
              <a:buFont typeface="Arial"/>
              <a:buNone/>
              <a:defRPr sz="2000">
                <a:solidFill>
                  <a:schemeClr val="lt1"/>
                </a:solidFill>
              </a:defRPr>
            </a:lvl4pPr>
            <a:lvl5pPr marL="2286000" lvl="4" indent="-228600" algn="l">
              <a:lnSpc>
                <a:spcPct val="90000"/>
              </a:lnSpc>
              <a:spcBef>
                <a:spcPts val="0"/>
              </a:spcBef>
              <a:spcAft>
                <a:spcPts val="0"/>
              </a:spcAft>
              <a:buClr>
                <a:schemeClr val="lt1"/>
              </a:buClr>
              <a:buSzPts val="2000"/>
              <a:buFont typeface="Arial"/>
              <a:buNone/>
              <a:defRPr sz="2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6" name="Google Shape;506;p64"/>
          <p:cNvPicPr preferRelativeResize="0"/>
          <p:nvPr/>
        </p:nvPicPr>
        <p:blipFill rotWithShape="1">
          <a:blip r:embed="rId3">
            <a:alphaModFix/>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975405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_Aqu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A8B9AC-AFDF-B443-B9BD-A64FD07B7E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1B8031D-D9B6-934D-AA45-124DA5E2BC50}"/>
              </a:ext>
            </a:extLst>
          </p:cNvPr>
          <p:cNvSpPr>
            <a:spLocks noGrp="1"/>
          </p:cNvSpPr>
          <p:nvPr>
            <p:ph type="ctrTitle"/>
          </p:nvPr>
        </p:nvSpPr>
        <p:spPr>
          <a:xfrm>
            <a:off x="420414" y="481233"/>
            <a:ext cx="6064469" cy="1852064"/>
          </a:xfrm>
        </p:spPr>
        <p:txBody>
          <a:bodyPr anchor="t"/>
          <a:lstStyle>
            <a:lvl1pPr algn="l">
              <a:defRPr sz="6000">
                <a:latin typeface="Trebuchet MS" panose="020B070302020209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DD866D9D-D5B3-CE4C-9A64-36503D9175C1}"/>
              </a:ext>
            </a:extLst>
          </p:cNvPr>
          <p:cNvSpPr>
            <a:spLocks noGrp="1"/>
          </p:cNvSpPr>
          <p:nvPr>
            <p:ph type="subTitle" idx="1"/>
          </p:nvPr>
        </p:nvSpPr>
        <p:spPr>
          <a:xfrm>
            <a:off x="399392" y="2343807"/>
            <a:ext cx="6117022" cy="24935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F4562BE8-97E1-F542-A7F3-16483F890327}"/>
              </a:ext>
            </a:extLst>
          </p:cNvPr>
          <p:cNvSpPr>
            <a:spLocks noGrp="1"/>
          </p:cNvSpPr>
          <p:nvPr>
            <p:ph type="dt" sz="half" idx="10"/>
          </p:nvPr>
        </p:nvSpPr>
        <p:spPr>
          <a:xfrm>
            <a:off x="9354206" y="6219716"/>
            <a:ext cx="2530365" cy="365125"/>
          </a:xfrm>
          <a:prstGeom prst="rect">
            <a:avLst/>
          </a:prstGeom>
        </p:spPr>
        <p:txBody>
          <a:bodyPr/>
          <a:lstStyle>
            <a:lvl1pPr algn="r">
              <a:defRPr sz="1200" b="1">
                <a:solidFill>
                  <a:schemeClr val="bg1"/>
                </a:solidFill>
                <a:latin typeface="Trebuchet MS" panose="020B0703020202090204" pitchFamily="34" charset="0"/>
              </a:defRPr>
            </a:lvl1pPr>
          </a:lstStyle>
          <a:p>
            <a:endParaRPr lang="en-GB" dirty="0"/>
          </a:p>
        </p:txBody>
      </p:sp>
      <p:pic>
        <p:nvPicPr>
          <p:cNvPr id="9" name="Picture 8">
            <a:extLst>
              <a:ext uri="{FF2B5EF4-FFF2-40B4-BE49-F238E27FC236}">
                <a16:creationId xmlns:a16="http://schemas.microsoft.com/office/drawing/2014/main" id="{63740EAF-4512-C146-96BF-F1B61B5F8290}"/>
              </a:ext>
            </a:extLst>
          </p:cNvPr>
          <p:cNvPicPr>
            <a:picLocks noChangeAspect="1"/>
          </p:cNvPicPr>
          <p:nvPr userDrawn="1"/>
        </p:nvPicPr>
        <p:blipFill>
          <a:blip r:embed="rId2"/>
          <a:srcRect/>
          <a:stretch/>
        </p:blipFill>
        <p:spPr>
          <a:xfrm>
            <a:off x="407526" y="6022428"/>
            <a:ext cx="2437804" cy="475372"/>
          </a:xfrm>
          <a:prstGeom prst="rect">
            <a:avLst/>
          </a:prstGeom>
        </p:spPr>
      </p:pic>
      <p:pic>
        <p:nvPicPr>
          <p:cNvPr id="13" name="Picture 12">
            <a:extLst>
              <a:ext uri="{FF2B5EF4-FFF2-40B4-BE49-F238E27FC236}">
                <a16:creationId xmlns:a16="http://schemas.microsoft.com/office/drawing/2014/main" id="{2FB21269-9F74-C146-A507-FF986F44AAFA}"/>
              </a:ext>
            </a:extLst>
          </p:cNvPr>
          <p:cNvPicPr>
            <a:picLocks noChangeAspect="1"/>
          </p:cNvPicPr>
          <p:nvPr userDrawn="1"/>
        </p:nvPicPr>
        <p:blipFill rotWithShape="1">
          <a:blip r:embed="rId3">
            <a:alphaModFix amt="15000"/>
          </a:blip>
          <a:srcRect t="2497" b="4901"/>
          <a:stretch/>
        </p:blipFill>
        <p:spPr>
          <a:xfrm>
            <a:off x="6926319" y="0"/>
            <a:ext cx="4180274" cy="6858000"/>
          </a:xfrm>
          <a:prstGeom prst="rect">
            <a:avLst/>
          </a:prstGeom>
        </p:spPr>
      </p:pic>
    </p:spTree>
    <p:extLst>
      <p:ext uri="{BB962C8B-B14F-4D97-AF65-F5344CB8AC3E}">
        <p14:creationId xmlns:p14="http://schemas.microsoft.com/office/powerpoint/2010/main" val="443030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A8B9AC-AFDF-B443-B9BD-A64FD07B7EC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1B8031D-D9B6-934D-AA45-124DA5E2BC50}"/>
              </a:ext>
            </a:extLst>
          </p:cNvPr>
          <p:cNvSpPr>
            <a:spLocks noGrp="1"/>
          </p:cNvSpPr>
          <p:nvPr>
            <p:ph type="ctrTitle"/>
          </p:nvPr>
        </p:nvSpPr>
        <p:spPr>
          <a:xfrm>
            <a:off x="420414" y="481233"/>
            <a:ext cx="6064469" cy="1852064"/>
          </a:xfrm>
        </p:spPr>
        <p:txBody>
          <a:bodyPr anchor="t"/>
          <a:lstStyle>
            <a:lvl1pPr algn="l">
              <a:defRPr sz="6000">
                <a:latin typeface="Trebuchet MS" panose="020B070302020209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DD866D9D-D5B3-CE4C-9A64-36503D9175C1}"/>
              </a:ext>
            </a:extLst>
          </p:cNvPr>
          <p:cNvSpPr>
            <a:spLocks noGrp="1"/>
          </p:cNvSpPr>
          <p:nvPr>
            <p:ph type="subTitle" idx="1"/>
          </p:nvPr>
        </p:nvSpPr>
        <p:spPr>
          <a:xfrm>
            <a:off x="399392" y="2343807"/>
            <a:ext cx="6117022" cy="24935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F4562BE8-97E1-F542-A7F3-16483F890327}"/>
              </a:ext>
            </a:extLst>
          </p:cNvPr>
          <p:cNvSpPr>
            <a:spLocks noGrp="1"/>
          </p:cNvSpPr>
          <p:nvPr>
            <p:ph type="dt" sz="half" idx="10"/>
          </p:nvPr>
        </p:nvSpPr>
        <p:spPr>
          <a:xfrm>
            <a:off x="9354206" y="6219716"/>
            <a:ext cx="2530365" cy="365125"/>
          </a:xfrm>
          <a:prstGeom prst="rect">
            <a:avLst/>
          </a:prstGeom>
        </p:spPr>
        <p:txBody>
          <a:bodyPr/>
          <a:lstStyle>
            <a:lvl1pPr algn="r">
              <a:defRPr sz="1200" b="1">
                <a:solidFill>
                  <a:schemeClr val="bg1"/>
                </a:solidFill>
                <a:latin typeface="Trebuchet MS" panose="020B0703020202090204" pitchFamily="34" charset="0"/>
              </a:defRPr>
            </a:lvl1pPr>
          </a:lstStyle>
          <a:p>
            <a:endParaRPr lang="en-GB" dirty="0"/>
          </a:p>
        </p:txBody>
      </p:sp>
      <p:pic>
        <p:nvPicPr>
          <p:cNvPr id="12" name="Picture 11">
            <a:extLst>
              <a:ext uri="{FF2B5EF4-FFF2-40B4-BE49-F238E27FC236}">
                <a16:creationId xmlns:a16="http://schemas.microsoft.com/office/drawing/2014/main" id="{AD4A634C-826B-1E45-8021-2ED730C116D2}"/>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pic>
        <p:nvPicPr>
          <p:cNvPr id="13" name="Picture 12">
            <a:extLst>
              <a:ext uri="{FF2B5EF4-FFF2-40B4-BE49-F238E27FC236}">
                <a16:creationId xmlns:a16="http://schemas.microsoft.com/office/drawing/2014/main" id="{E4E18B5A-CA5F-A847-895E-5253CE09A222}"/>
              </a:ext>
            </a:extLst>
          </p:cNvPr>
          <p:cNvPicPr>
            <a:picLocks noChangeAspect="1"/>
          </p:cNvPicPr>
          <p:nvPr userDrawn="1"/>
        </p:nvPicPr>
        <p:blipFill>
          <a:blip r:embed="rId3"/>
          <a:srcRect/>
          <a:stretch/>
        </p:blipFill>
        <p:spPr>
          <a:xfrm>
            <a:off x="407526" y="6022428"/>
            <a:ext cx="2437804" cy="475372"/>
          </a:xfrm>
          <a:prstGeom prst="rect">
            <a:avLst/>
          </a:prstGeom>
        </p:spPr>
      </p:pic>
    </p:spTree>
    <p:extLst>
      <p:ext uri="{BB962C8B-B14F-4D97-AF65-F5344CB8AC3E}">
        <p14:creationId xmlns:p14="http://schemas.microsoft.com/office/powerpoint/2010/main" val="3346447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_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A8B9AC-AFDF-B443-B9BD-A64FD07B7EC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1B8031D-D9B6-934D-AA45-124DA5E2BC50}"/>
              </a:ext>
            </a:extLst>
          </p:cNvPr>
          <p:cNvSpPr>
            <a:spLocks noGrp="1"/>
          </p:cNvSpPr>
          <p:nvPr>
            <p:ph type="ctrTitle"/>
          </p:nvPr>
        </p:nvSpPr>
        <p:spPr>
          <a:xfrm>
            <a:off x="420414" y="481233"/>
            <a:ext cx="6064469" cy="1852064"/>
          </a:xfrm>
        </p:spPr>
        <p:txBody>
          <a:bodyPr anchor="t"/>
          <a:lstStyle>
            <a:lvl1pPr algn="l">
              <a:defRPr sz="6000">
                <a:latin typeface="Trebuchet MS" panose="020B070302020209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DD866D9D-D5B3-CE4C-9A64-36503D9175C1}"/>
              </a:ext>
            </a:extLst>
          </p:cNvPr>
          <p:cNvSpPr>
            <a:spLocks noGrp="1"/>
          </p:cNvSpPr>
          <p:nvPr>
            <p:ph type="subTitle" idx="1"/>
          </p:nvPr>
        </p:nvSpPr>
        <p:spPr>
          <a:xfrm>
            <a:off x="399392" y="2343807"/>
            <a:ext cx="6117022" cy="24935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F4562BE8-97E1-F542-A7F3-16483F890327}"/>
              </a:ext>
            </a:extLst>
          </p:cNvPr>
          <p:cNvSpPr>
            <a:spLocks noGrp="1"/>
          </p:cNvSpPr>
          <p:nvPr>
            <p:ph type="dt" sz="half" idx="10"/>
          </p:nvPr>
        </p:nvSpPr>
        <p:spPr>
          <a:xfrm>
            <a:off x="9354206" y="6219716"/>
            <a:ext cx="2530365" cy="365125"/>
          </a:xfrm>
          <a:prstGeom prst="rect">
            <a:avLst/>
          </a:prstGeom>
        </p:spPr>
        <p:txBody>
          <a:bodyPr/>
          <a:lstStyle>
            <a:lvl1pPr algn="r">
              <a:defRPr sz="1200" b="1">
                <a:solidFill>
                  <a:schemeClr val="bg1"/>
                </a:solidFill>
                <a:latin typeface="Trebuchet MS" panose="020B0703020202090204" pitchFamily="34" charset="0"/>
              </a:defRPr>
            </a:lvl1pPr>
          </a:lstStyle>
          <a:p>
            <a:endParaRPr lang="en-GB" dirty="0"/>
          </a:p>
        </p:txBody>
      </p:sp>
      <p:pic>
        <p:nvPicPr>
          <p:cNvPr id="10" name="Picture 9">
            <a:extLst>
              <a:ext uri="{FF2B5EF4-FFF2-40B4-BE49-F238E27FC236}">
                <a16:creationId xmlns:a16="http://schemas.microsoft.com/office/drawing/2014/main" id="{20D16C8C-B097-5940-919B-8972077EF0EB}"/>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pic>
        <p:nvPicPr>
          <p:cNvPr id="12" name="Picture 11">
            <a:extLst>
              <a:ext uri="{FF2B5EF4-FFF2-40B4-BE49-F238E27FC236}">
                <a16:creationId xmlns:a16="http://schemas.microsoft.com/office/drawing/2014/main" id="{11D668D5-CA91-B545-B554-B4E79523CF72}"/>
              </a:ext>
            </a:extLst>
          </p:cNvPr>
          <p:cNvPicPr>
            <a:picLocks noChangeAspect="1"/>
          </p:cNvPicPr>
          <p:nvPr userDrawn="1"/>
        </p:nvPicPr>
        <p:blipFill>
          <a:blip r:embed="rId3"/>
          <a:srcRect/>
          <a:stretch/>
        </p:blipFill>
        <p:spPr>
          <a:xfrm>
            <a:off x="407526" y="6022428"/>
            <a:ext cx="2437804" cy="475372"/>
          </a:xfrm>
          <a:prstGeom prst="rect">
            <a:avLst/>
          </a:prstGeom>
        </p:spPr>
      </p:pic>
    </p:spTree>
    <p:extLst>
      <p:ext uri="{BB962C8B-B14F-4D97-AF65-F5344CB8AC3E}">
        <p14:creationId xmlns:p14="http://schemas.microsoft.com/office/powerpoint/2010/main" val="14375798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A8B9AC-AFDF-B443-B9BD-A64FD07B7EC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1B8031D-D9B6-934D-AA45-124DA5E2BC50}"/>
              </a:ext>
            </a:extLst>
          </p:cNvPr>
          <p:cNvSpPr>
            <a:spLocks noGrp="1"/>
          </p:cNvSpPr>
          <p:nvPr>
            <p:ph type="ctrTitle"/>
          </p:nvPr>
        </p:nvSpPr>
        <p:spPr>
          <a:xfrm>
            <a:off x="420414" y="481233"/>
            <a:ext cx="6064469" cy="1852064"/>
          </a:xfrm>
        </p:spPr>
        <p:txBody>
          <a:bodyPr anchor="t"/>
          <a:lstStyle>
            <a:lvl1pPr algn="l">
              <a:defRPr sz="6000">
                <a:latin typeface="Trebuchet MS" panose="020B070302020209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DD866D9D-D5B3-CE4C-9A64-36503D9175C1}"/>
              </a:ext>
            </a:extLst>
          </p:cNvPr>
          <p:cNvSpPr>
            <a:spLocks noGrp="1"/>
          </p:cNvSpPr>
          <p:nvPr>
            <p:ph type="subTitle" idx="1"/>
          </p:nvPr>
        </p:nvSpPr>
        <p:spPr>
          <a:xfrm>
            <a:off x="399392" y="2343807"/>
            <a:ext cx="6117022" cy="24935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F4562BE8-97E1-F542-A7F3-16483F890327}"/>
              </a:ext>
            </a:extLst>
          </p:cNvPr>
          <p:cNvSpPr>
            <a:spLocks noGrp="1"/>
          </p:cNvSpPr>
          <p:nvPr>
            <p:ph type="dt" sz="half" idx="10"/>
          </p:nvPr>
        </p:nvSpPr>
        <p:spPr>
          <a:xfrm>
            <a:off x="9354206" y="6219716"/>
            <a:ext cx="2530365" cy="365125"/>
          </a:xfrm>
          <a:prstGeom prst="rect">
            <a:avLst/>
          </a:prstGeom>
        </p:spPr>
        <p:txBody>
          <a:bodyPr/>
          <a:lstStyle>
            <a:lvl1pPr algn="r">
              <a:defRPr sz="1200" b="1">
                <a:solidFill>
                  <a:schemeClr val="bg1"/>
                </a:solidFill>
                <a:latin typeface="Trebuchet MS" panose="020B0703020202090204" pitchFamily="34" charset="0"/>
              </a:defRPr>
            </a:lvl1pPr>
          </a:lstStyle>
          <a:p>
            <a:endParaRPr lang="en-GB" dirty="0"/>
          </a:p>
        </p:txBody>
      </p:sp>
      <p:pic>
        <p:nvPicPr>
          <p:cNvPr id="10" name="Picture 9">
            <a:extLst>
              <a:ext uri="{FF2B5EF4-FFF2-40B4-BE49-F238E27FC236}">
                <a16:creationId xmlns:a16="http://schemas.microsoft.com/office/drawing/2014/main" id="{B76F9550-C445-F046-A674-294FE898D51F}"/>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pic>
        <p:nvPicPr>
          <p:cNvPr id="12" name="Picture 11">
            <a:extLst>
              <a:ext uri="{FF2B5EF4-FFF2-40B4-BE49-F238E27FC236}">
                <a16:creationId xmlns:a16="http://schemas.microsoft.com/office/drawing/2014/main" id="{6F797424-9798-7F4B-A773-E0BF00F3ECA8}"/>
              </a:ext>
            </a:extLst>
          </p:cNvPr>
          <p:cNvPicPr>
            <a:picLocks noChangeAspect="1"/>
          </p:cNvPicPr>
          <p:nvPr userDrawn="1"/>
        </p:nvPicPr>
        <p:blipFill>
          <a:blip r:embed="rId3"/>
          <a:srcRect/>
          <a:stretch/>
        </p:blipFill>
        <p:spPr>
          <a:xfrm>
            <a:off x="407526" y="6022428"/>
            <a:ext cx="2437804" cy="475372"/>
          </a:xfrm>
          <a:prstGeom prst="rect">
            <a:avLst/>
          </a:prstGeom>
        </p:spPr>
      </p:pic>
    </p:spTree>
    <p:extLst>
      <p:ext uri="{BB962C8B-B14F-4D97-AF65-F5344CB8AC3E}">
        <p14:creationId xmlns:p14="http://schemas.microsoft.com/office/powerpoint/2010/main" val="35388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_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A8B9AC-AFDF-B443-B9BD-A64FD07B7EC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1B8031D-D9B6-934D-AA45-124DA5E2BC50}"/>
              </a:ext>
            </a:extLst>
          </p:cNvPr>
          <p:cNvSpPr>
            <a:spLocks noGrp="1"/>
          </p:cNvSpPr>
          <p:nvPr>
            <p:ph type="ctrTitle"/>
          </p:nvPr>
        </p:nvSpPr>
        <p:spPr>
          <a:xfrm>
            <a:off x="420414" y="481233"/>
            <a:ext cx="6064469" cy="1852064"/>
          </a:xfrm>
        </p:spPr>
        <p:txBody>
          <a:bodyPr anchor="t"/>
          <a:lstStyle>
            <a:lvl1pPr algn="l">
              <a:defRPr sz="6000">
                <a:latin typeface="Trebuchet MS" panose="020B070302020209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DD866D9D-D5B3-CE4C-9A64-36503D9175C1}"/>
              </a:ext>
            </a:extLst>
          </p:cNvPr>
          <p:cNvSpPr>
            <a:spLocks noGrp="1"/>
          </p:cNvSpPr>
          <p:nvPr>
            <p:ph type="subTitle" idx="1"/>
          </p:nvPr>
        </p:nvSpPr>
        <p:spPr>
          <a:xfrm>
            <a:off x="399392" y="2343807"/>
            <a:ext cx="6117022" cy="24935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F4562BE8-97E1-F542-A7F3-16483F890327}"/>
              </a:ext>
            </a:extLst>
          </p:cNvPr>
          <p:cNvSpPr>
            <a:spLocks noGrp="1"/>
          </p:cNvSpPr>
          <p:nvPr>
            <p:ph type="dt" sz="half" idx="10"/>
          </p:nvPr>
        </p:nvSpPr>
        <p:spPr>
          <a:xfrm>
            <a:off x="9354206" y="6219716"/>
            <a:ext cx="2530365" cy="365125"/>
          </a:xfrm>
          <a:prstGeom prst="rect">
            <a:avLst/>
          </a:prstGeom>
        </p:spPr>
        <p:txBody>
          <a:bodyPr/>
          <a:lstStyle>
            <a:lvl1pPr algn="r">
              <a:defRPr sz="1200" b="1">
                <a:solidFill>
                  <a:schemeClr val="bg1"/>
                </a:solidFill>
                <a:latin typeface="Trebuchet MS" panose="020B0703020202090204" pitchFamily="34" charset="0"/>
              </a:defRPr>
            </a:lvl1pPr>
          </a:lstStyle>
          <a:p>
            <a:endParaRPr lang="en-GB" dirty="0"/>
          </a:p>
        </p:txBody>
      </p:sp>
      <p:pic>
        <p:nvPicPr>
          <p:cNvPr id="10" name="Picture 9">
            <a:extLst>
              <a:ext uri="{FF2B5EF4-FFF2-40B4-BE49-F238E27FC236}">
                <a16:creationId xmlns:a16="http://schemas.microsoft.com/office/drawing/2014/main" id="{B1B3A2DA-B004-DC44-A592-88D34E7E0C1E}"/>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pic>
        <p:nvPicPr>
          <p:cNvPr id="12" name="Picture 11">
            <a:extLst>
              <a:ext uri="{FF2B5EF4-FFF2-40B4-BE49-F238E27FC236}">
                <a16:creationId xmlns:a16="http://schemas.microsoft.com/office/drawing/2014/main" id="{E4502AF9-49FB-6F45-B2C6-48136BDC464E}"/>
              </a:ext>
            </a:extLst>
          </p:cNvPr>
          <p:cNvPicPr>
            <a:picLocks noChangeAspect="1"/>
          </p:cNvPicPr>
          <p:nvPr userDrawn="1"/>
        </p:nvPicPr>
        <p:blipFill>
          <a:blip r:embed="rId3"/>
          <a:srcRect/>
          <a:stretch/>
        </p:blipFill>
        <p:spPr>
          <a:xfrm>
            <a:off x="407526" y="6022428"/>
            <a:ext cx="2437804" cy="475372"/>
          </a:xfrm>
          <a:prstGeom prst="rect">
            <a:avLst/>
          </a:prstGeom>
        </p:spPr>
      </p:pic>
    </p:spTree>
    <p:extLst>
      <p:ext uri="{BB962C8B-B14F-4D97-AF65-F5344CB8AC3E}">
        <p14:creationId xmlns:p14="http://schemas.microsoft.com/office/powerpoint/2010/main" val="775697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A8B9AC-AFDF-B443-B9BD-A64FD07B7EC8}"/>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1B8031D-D9B6-934D-AA45-124DA5E2BC50}"/>
              </a:ext>
            </a:extLst>
          </p:cNvPr>
          <p:cNvSpPr>
            <a:spLocks noGrp="1"/>
          </p:cNvSpPr>
          <p:nvPr>
            <p:ph type="ctrTitle"/>
          </p:nvPr>
        </p:nvSpPr>
        <p:spPr>
          <a:xfrm>
            <a:off x="420414" y="481233"/>
            <a:ext cx="6064469" cy="1852064"/>
          </a:xfrm>
        </p:spPr>
        <p:txBody>
          <a:bodyPr anchor="t"/>
          <a:lstStyle>
            <a:lvl1pPr algn="l">
              <a:defRPr sz="6000">
                <a:latin typeface="Trebuchet MS" panose="020B070302020209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DD866D9D-D5B3-CE4C-9A64-36503D9175C1}"/>
              </a:ext>
            </a:extLst>
          </p:cNvPr>
          <p:cNvSpPr>
            <a:spLocks noGrp="1"/>
          </p:cNvSpPr>
          <p:nvPr>
            <p:ph type="subTitle" idx="1"/>
          </p:nvPr>
        </p:nvSpPr>
        <p:spPr>
          <a:xfrm>
            <a:off x="399392" y="2343807"/>
            <a:ext cx="6117022" cy="24935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F4562BE8-97E1-F542-A7F3-16483F890327}"/>
              </a:ext>
            </a:extLst>
          </p:cNvPr>
          <p:cNvSpPr>
            <a:spLocks noGrp="1"/>
          </p:cNvSpPr>
          <p:nvPr>
            <p:ph type="dt" sz="half" idx="10"/>
          </p:nvPr>
        </p:nvSpPr>
        <p:spPr>
          <a:xfrm>
            <a:off x="9354206" y="6219716"/>
            <a:ext cx="2530365" cy="365125"/>
          </a:xfrm>
          <a:prstGeom prst="rect">
            <a:avLst/>
          </a:prstGeom>
        </p:spPr>
        <p:txBody>
          <a:bodyPr/>
          <a:lstStyle>
            <a:lvl1pPr algn="r">
              <a:defRPr sz="1200" b="1">
                <a:solidFill>
                  <a:schemeClr val="bg1"/>
                </a:solidFill>
                <a:latin typeface="Trebuchet MS" panose="020B0703020202090204" pitchFamily="34" charset="0"/>
              </a:defRPr>
            </a:lvl1pPr>
          </a:lstStyle>
          <a:p>
            <a:endParaRPr lang="en-GB" dirty="0"/>
          </a:p>
        </p:txBody>
      </p:sp>
      <p:pic>
        <p:nvPicPr>
          <p:cNvPr id="10" name="Picture 9">
            <a:extLst>
              <a:ext uri="{FF2B5EF4-FFF2-40B4-BE49-F238E27FC236}">
                <a16:creationId xmlns:a16="http://schemas.microsoft.com/office/drawing/2014/main" id="{E57D76A3-F38E-F245-8DD7-F5EC31D2FD0F}"/>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pic>
        <p:nvPicPr>
          <p:cNvPr id="12" name="Picture 11">
            <a:extLst>
              <a:ext uri="{FF2B5EF4-FFF2-40B4-BE49-F238E27FC236}">
                <a16:creationId xmlns:a16="http://schemas.microsoft.com/office/drawing/2014/main" id="{C361A301-3980-7C41-ACEB-BC5BF11A0957}"/>
              </a:ext>
            </a:extLst>
          </p:cNvPr>
          <p:cNvPicPr>
            <a:picLocks noChangeAspect="1"/>
          </p:cNvPicPr>
          <p:nvPr userDrawn="1"/>
        </p:nvPicPr>
        <p:blipFill>
          <a:blip r:embed="rId3"/>
          <a:srcRect/>
          <a:stretch/>
        </p:blipFill>
        <p:spPr>
          <a:xfrm>
            <a:off x="407526" y="6022428"/>
            <a:ext cx="2437804" cy="475372"/>
          </a:xfrm>
          <a:prstGeom prst="rect">
            <a:avLst/>
          </a:prstGeom>
        </p:spPr>
      </p:pic>
    </p:spTree>
    <p:extLst>
      <p:ext uri="{BB962C8B-B14F-4D97-AF65-F5344CB8AC3E}">
        <p14:creationId xmlns:p14="http://schemas.microsoft.com/office/powerpoint/2010/main" val="50586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_Aqua">
  <p:cSld name="Title Slide_Aqua">
    <p:spTree>
      <p:nvGrpSpPr>
        <p:cNvPr id="1" name="Shape 63"/>
        <p:cNvGrpSpPr/>
        <p:nvPr/>
      </p:nvGrpSpPr>
      <p:grpSpPr>
        <a:xfrm>
          <a:off x="0" y="0"/>
          <a:ext cx="0" cy="0"/>
          <a:chOff x="0" y="0"/>
          <a:chExt cx="0" cy="0"/>
        </a:xfrm>
      </p:grpSpPr>
      <p:sp>
        <p:nvSpPr>
          <p:cNvPr id="64" name="Google Shape;64;p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5" name="Google Shape;65;p8"/>
          <p:cNvSpPr txBox="1">
            <a:spLocks noGrp="1"/>
          </p:cNvSpPr>
          <p:nvPr>
            <p:ph type="ctrTitle"/>
          </p:nvPr>
        </p:nvSpPr>
        <p:spPr>
          <a:xfrm>
            <a:off x="420414" y="481233"/>
            <a:ext cx="6064469" cy="18520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Trebuchet MS"/>
              <a:buNone/>
              <a:defRPr sz="6000">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
          <p:cNvSpPr txBox="1">
            <a:spLocks noGrp="1"/>
          </p:cNvSpPr>
          <p:nvPr>
            <p:ph type="subTitle" idx="1"/>
          </p:nvPr>
        </p:nvSpPr>
        <p:spPr>
          <a:xfrm>
            <a:off x="399392" y="2343807"/>
            <a:ext cx="6117022" cy="2493580"/>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lt1"/>
              </a:buClr>
              <a:buSzPts val="2400"/>
              <a:buNone/>
              <a:defRPr sz="2400">
                <a:solidFill>
                  <a:schemeClr val="lt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7" name="Google Shape;67;p8"/>
          <p:cNvSpPr txBox="1">
            <a:spLocks noGrp="1"/>
          </p:cNvSpPr>
          <p:nvPr>
            <p:ph type="dt" idx="10"/>
          </p:nvPr>
        </p:nvSpPr>
        <p:spPr>
          <a:xfrm>
            <a:off x="9354206" y="6219716"/>
            <a:ext cx="2530365"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68" name="Google Shape;68;p8"/>
          <p:cNvPicPr preferRelativeResize="0"/>
          <p:nvPr/>
        </p:nvPicPr>
        <p:blipFill rotWithShape="1">
          <a:blip r:embed="rId2">
            <a:alphaModFix/>
          </a:blip>
          <a:srcRect/>
          <a:stretch/>
        </p:blipFill>
        <p:spPr>
          <a:xfrm>
            <a:off x="407526" y="6022428"/>
            <a:ext cx="2437804" cy="475372"/>
          </a:xfrm>
          <a:prstGeom prst="rect">
            <a:avLst/>
          </a:prstGeom>
          <a:noFill/>
          <a:ln>
            <a:noFill/>
          </a:ln>
        </p:spPr>
      </p:pic>
      <p:pic>
        <p:nvPicPr>
          <p:cNvPr id="69" name="Google Shape;69;p8"/>
          <p:cNvPicPr preferRelativeResize="0"/>
          <p:nvPr/>
        </p:nvPicPr>
        <p:blipFill rotWithShape="1">
          <a:blip r:embed="rId3">
            <a:alphaModFix amt="15000"/>
          </a:blip>
          <a:srcRect t="2497" b="4900"/>
          <a:stretch/>
        </p:blipFill>
        <p:spPr>
          <a:xfrm>
            <a:off x="6926319" y="0"/>
            <a:ext cx="4180274" cy="6858000"/>
          </a:xfrm>
          <a:prstGeom prst="rect">
            <a:avLst/>
          </a:prstGeom>
          <a:noFill/>
          <a:ln>
            <a:noFill/>
          </a:ln>
        </p:spPr>
      </p:pic>
    </p:spTree>
    <p:extLst>
      <p:ext uri="{BB962C8B-B14F-4D97-AF65-F5344CB8AC3E}">
        <p14:creationId xmlns:p14="http://schemas.microsoft.com/office/powerpoint/2010/main" val="24876431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_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A8B9AC-AFDF-B443-B9BD-A64FD07B7EC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1B8031D-D9B6-934D-AA45-124DA5E2BC50}"/>
              </a:ext>
            </a:extLst>
          </p:cNvPr>
          <p:cNvSpPr>
            <a:spLocks noGrp="1"/>
          </p:cNvSpPr>
          <p:nvPr>
            <p:ph type="ctrTitle"/>
          </p:nvPr>
        </p:nvSpPr>
        <p:spPr>
          <a:xfrm>
            <a:off x="420414" y="481233"/>
            <a:ext cx="6064469" cy="1852064"/>
          </a:xfrm>
        </p:spPr>
        <p:txBody>
          <a:bodyPr anchor="t"/>
          <a:lstStyle>
            <a:lvl1pPr algn="l">
              <a:defRPr sz="6000">
                <a:latin typeface="Trebuchet MS" panose="020B070302020209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DD866D9D-D5B3-CE4C-9A64-36503D9175C1}"/>
              </a:ext>
            </a:extLst>
          </p:cNvPr>
          <p:cNvSpPr>
            <a:spLocks noGrp="1"/>
          </p:cNvSpPr>
          <p:nvPr>
            <p:ph type="subTitle" idx="1"/>
          </p:nvPr>
        </p:nvSpPr>
        <p:spPr>
          <a:xfrm>
            <a:off x="399392" y="2343807"/>
            <a:ext cx="6117022" cy="24935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F4562BE8-97E1-F542-A7F3-16483F890327}"/>
              </a:ext>
            </a:extLst>
          </p:cNvPr>
          <p:cNvSpPr>
            <a:spLocks noGrp="1"/>
          </p:cNvSpPr>
          <p:nvPr>
            <p:ph type="dt" sz="half" idx="10"/>
          </p:nvPr>
        </p:nvSpPr>
        <p:spPr>
          <a:xfrm>
            <a:off x="9354206" y="6219716"/>
            <a:ext cx="2530365" cy="365125"/>
          </a:xfrm>
          <a:prstGeom prst="rect">
            <a:avLst/>
          </a:prstGeom>
        </p:spPr>
        <p:txBody>
          <a:bodyPr/>
          <a:lstStyle>
            <a:lvl1pPr algn="r">
              <a:defRPr sz="1200" b="1">
                <a:solidFill>
                  <a:schemeClr val="bg1"/>
                </a:solidFill>
                <a:latin typeface="Trebuchet MS" panose="020B0703020202090204" pitchFamily="34" charset="0"/>
              </a:defRPr>
            </a:lvl1pPr>
          </a:lstStyle>
          <a:p>
            <a:endParaRPr lang="en-GB" dirty="0"/>
          </a:p>
        </p:txBody>
      </p:sp>
      <p:pic>
        <p:nvPicPr>
          <p:cNvPr id="10" name="Picture 9">
            <a:extLst>
              <a:ext uri="{FF2B5EF4-FFF2-40B4-BE49-F238E27FC236}">
                <a16:creationId xmlns:a16="http://schemas.microsoft.com/office/drawing/2014/main" id="{684715D1-9999-9C46-8E2C-F3B4C5E33263}"/>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pic>
        <p:nvPicPr>
          <p:cNvPr id="12" name="Picture 11">
            <a:extLst>
              <a:ext uri="{FF2B5EF4-FFF2-40B4-BE49-F238E27FC236}">
                <a16:creationId xmlns:a16="http://schemas.microsoft.com/office/drawing/2014/main" id="{1FAFE59E-637C-DC46-AA41-B2151C59C24A}"/>
              </a:ext>
            </a:extLst>
          </p:cNvPr>
          <p:cNvPicPr>
            <a:picLocks noChangeAspect="1"/>
          </p:cNvPicPr>
          <p:nvPr userDrawn="1"/>
        </p:nvPicPr>
        <p:blipFill>
          <a:blip r:embed="rId3"/>
          <a:srcRect/>
          <a:stretch/>
        </p:blipFill>
        <p:spPr>
          <a:xfrm>
            <a:off x="407526" y="6022428"/>
            <a:ext cx="2437804" cy="475372"/>
          </a:xfrm>
          <a:prstGeom prst="rect">
            <a:avLst/>
          </a:prstGeom>
        </p:spPr>
      </p:pic>
    </p:spTree>
    <p:extLst>
      <p:ext uri="{BB962C8B-B14F-4D97-AF65-F5344CB8AC3E}">
        <p14:creationId xmlns:p14="http://schemas.microsoft.com/office/powerpoint/2010/main" val="3635857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Contents_Aqu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2">
            <a:alphaModFix amt="15000"/>
          </a:blip>
          <a:srcRect t="1376" r="837" b="1479"/>
          <a:stretch/>
        </p:blipFill>
        <p:spPr>
          <a:xfrm>
            <a:off x="6926317" y="-1"/>
            <a:ext cx="5265683" cy="6858001"/>
          </a:xfrm>
          <a:prstGeom prst="rect">
            <a:avLst/>
          </a:prstGeom>
        </p:spPr>
      </p:pic>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325821" y="312572"/>
            <a:ext cx="6295696" cy="864585"/>
          </a:xfrm>
        </p:spPr>
        <p:txBody>
          <a:bodyPr anchor="t">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1313793"/>
            <a:ext cx="5633545" cy="4277711"/>
          </a:xfrm>
        </p:spPr>
        <p:txBody>
          <a:bodyPr anchor="ctr">
            <a:normAutofit/>
          </a:bodyPr>
          <a:lstStyle>
            <a:lvl1pPr marL="0" indent="0">
              <a:lnSpc>
                <a:spcPct val="90000"/>
              </a:lnSpc>
              <a:buFont typeface="Arial" panose="020B0604020202020204" pitchFamily="34" charset="0"/>
              <a:buNone/>
              <a:defRPr sz="2400">
                <a:solidFill>
                  <a:schemeClr val="bg1"/>
                </a:solidFill>
              </a:defRPr>
            </a:lvl1pPr>
            <a:lvl2pPr marL="457200" indent="0">
              <a:lnSpc>
                <a:spcPct val="90000"/>
              </a:lnSpc>
              <a:buFont typeface="Arial" panose="020B0604020202020204" pitchFamily="34" charset="0"/>
              <a:buNone/>
              <a:defRPr sz="2400">
                <a:solidFill>
                  <a:schemeClr val="bg1"/>
                </a:solidFill>
              </a:defRPr>
            </a:lvl2pPr>
            <a:lvl3pPr marL="914400" indent="0">
              <a:lnSpc>
                <a:spcPct val="90000"/>
              </a:lnSpc>
              <a:buFont typeface="Arial" panose="020B0604020202020204" pitchFamily="34" charset="0"/>
              <a:buNone/>
              <a:defRPr sz="2400">
                <a:solidFill>
                  <a:schemeClr val="bg1"/>
                </a:solidFill>
              </a:defRPr>
            </a:lvl3pPr>
            <a:lvl4pPr marL="1371600" indent="0">
              <a:lnSpc>
                <a:spcPct val="90000"/>
              </a:lnSpc>
              <a:buFont typeface="Arial" panose="020B0604020202020204" pitchFamily="34" charset="0"/>
              <a:buNone/>
              <a:defRPr sz="2400">
                <a:solidFill>
                  <a:schemeClr val="bg1"/>
                </a:solidFill>
              </a:defRPr>
            </a:lvl4pPr>
            <a:lvl5pPr marL="1828800" indent="0">
              <a:lnSpc>
                <a:spcPct val="90000"/>
              </a:lnSpc>
              <a:buFont typeface="Arial" panose="020B0604020202020204" pitchFamily="34" charset="0"/>
              <a:buNone/>
              <a:defRPr sz="2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23524472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Contents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325821" y="312572"/>
            <a:ext cx="6295696" cy="864585"/>
          </a:xfrm>
        </p:spPr>
        <p:txBody>
          <a:bodyPr anchor="t">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1313793"/>
            <a:ext cx="5633545" cy="4277711"/>
          </a:xfrm>
        </p:spPr>
        <p:txBody>
          <a:bodyPr anchor="ctr">
            <a:normAutofit/>
          </a:bodyPr>
          <a:lstStyle>
            <a:lvl1pPr marL="0" indent="0">
              <a:lnSpc>
                <a:spcPct val="90000"/>
              </a:lnSpc>
              <a:buFont typeface="Arial" panose="020B0604020202020204" pitchFamily="34" charset="0"/>
              <a:buNone/>
              <a:defRPr sz="2400">
                <a:solidFill>
                  <a:schemeClr val="bg1"/>
                </a:solidFill>
              </a:defRPr>
            </a:lvl1pPr>
            <a:lvl2pPr marL="457200" indent="0">
              <a:lnSpc>
                <a:spcPct val="90000"/>
              </a:lnSpc>
              <a:buFont typeface="Arial" panose="020B0604020202020204" pitchFamily="34" charset="0"/>
              <a:buNone/>
              <a:defRPr sz="2400">
                <a:solidFill>
                  <a:schemeClr val="bg1"/>
                </a:solidFill>
              </a:defRPr>
            </a:lvl2pPr>
            <a:lvl3pPr marL="914400" indent="0">
              <a:lnSpc>
                <a:spcPct val="90000"/>
              </a:lnSpc>
              <a:buFont typeface="Arial" panose="020B0604020202020204" pitchFamily="34" charset="0"/>
              <a:buNone/>
              <a:defRPr sz="2400">
                <a:solidFill>
                  <a:schemeClr val="bg1"/>
                </a:solidFill>
              </a:defRPr>
            </a:lvl3pPr>
            <a:lvl4pPr marL="1371600" indent="0">
              <a:lnSpc>
                <a:spcPct val="90000"/>
              </a:lnSpc>
              <a:buFont typeface="Arial" panose="020B0604020202020204" pitchFamily="34" charset="0"/>
              <a:buNone/>
              <a:defRPr sz="2400">
                <a:solidFill>
                  <a:schemeClr val="bg1"/>
                </a:solidFill>
              </a:defRPr>
            </a:lvl4pPr>
            <a:lvl5pPr marL="1828800" indent="0">
              <a:lnSpc>
                <a:spcPct val="90000"/>
              </a:lnSpc>
              <a:buFont typeface="Arial" panose="020B0604020202020204" pitchFamily="34" charset="0"/>
              <a:buNone/>
              <a:defRPr sz="2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2">
            <a:alphaModFix/>
          </a:blip>
          <a:stretch>
            <a:fillRect/>
          </a:stretch>
        </p:blipFill>
        <p:spPr>
          <a:xfrm>
            <a:off x="11276726" y="273269"/>
            <a:ext cx="588578" cy="588578"/>
          </a:xfrm>
          <a:prstGeom prst="rect">
            <a:avLst/>
          </a:prstGeom>
        </p:spPr>
      </p:pic>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3">
            <a:alphaModFix amt="15000"/>
          </a:blip>
          <a:srcRect t="1376" r="837" b="1479"/>
          <a:stretch/>
        </p:blipFill>
        <p:spPr>
          <a:xfrm>
            <a:off x="6926317" y="-1"/>
            <a:ext cx="5265683" cy="6858001"/>
          </a:xfrm>
          <a:prstGeom prst="rect">
            <a:avLst/>
          </a:prstGeom>
        </p:spPr>
      </p:pic>
    </p:spTree>
    <p:extLst>
      <p:ext uri="{BB962C8B-B14F-4D97-AF65-F5344CB8AC3E}">
        <p14:creationId xmlns:p14="http://schemas.microsoft.com/office/powerpoint/2010/main" val="24358101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Contents_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325821" y="312572"/>
            <a:ext cx="6295696" cy="864585"/>
          </a:xfrm>
        </p:spPr>
        <p:txBody>
          <a:bodyPr anchor="t">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1313793"/>
            <a:ext cx="5633545" cy="4277711"/>
          </a:xfrm>
        </p:spPr>
        <p:txBody>
          <a:bodyPr anchor="ctr">
            <a:normAutofit/>
          </a:bodyPr>
          <a:lstStyle>
            <a:lvl1pPr marL="0" indent="0">
              <a:lnSpc>
                <a:spcPct val="90000"/>
              </a:lnSpc>
              <a:buFont typeface="Arial" panose="020B0604020202020204" pitchFamily="34" charset="0"/>
              <a:buNone/>
              <a:defRPr sz="2400">
                <a:solidFill>
                  <a:schemeClr val="bg1"/>
                </a:solidFill>
              </a:defRPr>
            </a:lvl1pPr>
            <a:lvl2pPr marL="457200" indent="0">
              <a:lnSpc>
                <a:spcPct val="90000"/>
              </a:lnSpc>
              <a:buFont typeface="Arial" panose="020B0604020202020204" pitchFamily="34" charset="0"/>
              <a:buNone/>
              <a:defRPr sz="2400">
                <a:solidFill>
                  <a:schemeClr val="bg1"/>
                </a:solidFill>
              </a:defRPr>
            </a:lvl2pPr>
            <a:lvl3pPr marL="914400" indent="0">
              <a:lnSpc>
                <a:spcPct val="90000"/>
              </a:lnSpc>
              <a:buFont typeface="Arial" panose="020B0604020202020204" pitchFamily="34" charset="0"/>
              <a:buNone/>
              <a:defRPr sz="2400">
                <a:solidFill>
                  <a:schemeClr val="bg1"/>
                </a:solidFill>
              </a:defRPr>
            </a:lvl3pPr>
            <a:lvl4pPr marL="1371600" indent="0">
              <a:lnSpc>
                <a:spcPct val="90000"/>
              </a:lnSpc>
              <a:buFont typeface="Arial" panose="020B0604020202020204" pitchFamily="34" charset="0"/>
              <a:buNone/>
              <a:defRPr sz="2400">
                <a:solidFill>
                  <a:schemeClr val="bg1"/>
                </a:solidFill>
              </a:defRPr>
            </a:lvl4pPr>
            <a:lvl5pPr marL="1828800" indent="0">
              <a:lnSpc>
                <a:spcPct val="90000"/>
              </a:lnSpc>
              <a:buFont typeface="Arial" panose="020B0604020202020204" pitchFamily="34" charset="0"/>
              <a:buNone/>
              <a:defRPr sz="2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2">
            <a:alphaModFix/>
          </a:blip>
          <a:stretch>
            <a:fillRect/>
          </a:stretch>
        </p:blipFill>
        <p:spPr>
          <a:xfrm>
            <a:off x="11276726" y="273269"/>
            <a:ext cx="588578" cy="588578"/>
          </a:xfrm>
          <a:prstGeom prst="rect">
            <a:avLst/>
          </a:prstGeom>
        </p:spPr>
      </p:pic>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3">
            <a:alphaModFix amt="15000"/>
          </a:blip>
          <a:srcRect t="1376" r="837" b="1479"/>
          <a:stretch/>
        </p:blipFill>
        <p:spPr>
          <a:xfrm>
            <a:off x="6926317" y="-1"/>
            <a:ext cx="5265683" cy="6858001"/>
          </a:xfrm>
          <a:prstGeom prst="rect">
            <a:avLst/>
          </a:prstGeom>
        </p:spPr>
      </p:pic>
    </p:spTree>
    <p:extLst>
      <p:ext uri="{BB962C8B-B14F-4D97-AF65-F5344CB8AC3E}">
        <p14:creationId xmlns:p14="http://schemas.microsoft.com/office/powerpoint/2010/main" val="6714072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Contents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325821" y="312572"/>
            <a:ext cx="6295696" cy="864585"/>
          </a:xfrm>
        </p:spPr>
        <p:txBody>
          <a:bodyPr anchor="t">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1313793"/>
            <a:ext cx="5633545" cy="4277711"/>
          </a:xfrm>
        </p:spPr>
        <p:txBody>
          <a:bodyPr anchor="ctr">
            <a:normAutofit/>
          </a:bodyPr>
          <a:lstStyle>
            <a:lvl1pPr marL="0" indent="0">
              <a:lnSpc>
                <a:spcPct val="90000"/>
              </a:lnSpc>
              <a:buFont typeface="Arial" panose="020B0604020202020204" pitchFamily="34" charset="0"/>
              <a:buNone/>
              <a:defRPr sz="2400">
                <a:solidFill>
                  <a:schemeClr val="bg1"/>
                </a:solidFill>
              </a:defRPr>
            </a:lvl1pPr>
            <a:lvl2pPr marL="457200" indent="0">
              <a:lnSpc>
                <a:spcPct val="90000"/>
              </a:lnSpc>
              <a:buFont typeface="Arial" panose="020B0604020202020204" pitchFamily="34" charset="0"/>
              <a:buNone/>
              <a:defRPr sz="2400">
                <a:solidFill>
                  <a:schemeClr val="bg1"/>
                </a:solidFill>
              </a:defRPr>
            </a:lvl2pPr>
            <a:lvl3pPr marL="914400" indent="0">
              <a:lnSpc>
                <a:spcPct val="90000"/>
              </a:lnSpc>
              <a:buFont typeface="Arial" panose="020B0604020202020204" pitchFamily="34" charset="0"/>
              <a:buNone/>
              <a:defRPr sz="2400">
                <a:solidFill>
                  <a:schemeClr val="bg1"/>
                </a:solidFill>
              </a:defRPr>
            </a:lvl3pPr>
            <a:lvl4pPr marL="1371600" indent="0">
              <a:lnSpc>
                <a:spcPct val="90000"/>
              </a:lnSpc>
              <a:buFont typeface="Arial" panose="020B0604020202020204" pitchFamily="34" charset="0"/>
              <a:buNone/>
              <a:defRPr sz="2400">
                <a:solidFill>
                  <a:schemeClr val="bg1"/>
                </a:solidFill>
              </a:defRPr>
            </a:lvl4pPr>
            <a:lvl5pPr marL="1828800" indent="0">
              <a:lnSpc>
                <a:spcPct val="90000"/>
              </a:lnSpc>
              <a:buFont typeface="Arial" panose="020B0604020202020204" pitchFamily="34" charset="0"/>
              <a:buNone/>
              <a:defRPr sz="2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2">
            <a:alphaModFix/>
          </a:blip>
          <a:stretch>
            <a:fillRect/>
          </a:stretch>
        </p:blipFill>
        <p:spPr>
          <a:xfrm>
            <a:off x="11276726" y="273269"/>
            <a:ext cx="588578" cy="588578"/>
          </a:xfrm>
          <a:prstGeom prst="rect">
            <a:avLst/>
          </a:prstGeom>
        </p:spPr>
      </p:pic>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3">
            <a:alphaModFix amt="15000"/>
          </a:blip>
          <a:srcRect t="1376" r="837" b="1479"/>
          <a:stretch/>
        </p:blipFill>
        <p:spPr>
          <a:xfrm>
            <a:off x="6926317" y="-1"/>
            <a:ext cx="5265683" cy="6858001"/>
          </a:xfrm>
          <a:prstGeom prst="rect">
            <a:avLst/>
          </a:prstGeom>
        </p:spPr>
      </p:pic>
    </p:spTree>
    <p:extLst>
      <p:ext uri="{BB962C8B-B14F-4D97-AF65-F5344CB8AC3E}">
        <p14:creationId xmlns:p14="http://schemas.microsoft.com/office/powerpoint/2010/main" val="37889006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Contents_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325821" y="312572"/>
            <a:ext cx="6295696" cy="864585"/>
          </a:xfrm>
        </p:spPr>
        <p:txBody>
          <a:bodyPr anchor="t">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1313793"/>
            <a:ext cx="5633545" cy="4277711"/>
          </a:xfrm>
        </p:spPr>
        <p:txBody>
          <a:bodyPr anchor="ctr">
            <a:normAutofit/>
          </a:bodyPr>
          <a:lstStyle>
            <a:lvl1pPr marL="0" indent="0">
              <a:lnSpc>
                <a:spcPct val="90000"/>
              </a:lnSpc>
              <a:buFont typeface="Arial" panose="020B0604020202020204" pitchFamily="34" charset="0"/>
              <a:buNone/>
              <a:defRPr sz="2400">
                <a:solidFill>
                  <a:schemeClr val="bg1"/>
                </a:solidFill>
              </a:defRPr>
            </a:lvl1pPr>
            <a:lvl2pPr marL="457200" indent="0">
              <a:lnSpc>
                <a:spcPct val="90000"/>
              </a:lnSpc>
              <a:buFont typeface="Arial" panose="020B0604020202020204" pitchFamily="34" charset="0"/>
              <a:buNone/>
              <a:defRPr sz="2400">
                <a:solidFill>
                  <a:schemeClr val="bg1"/>
                </a:solidFill>
              </a:defRPr>
            </a:lvl2pPr>
            <a:lvl3pPr marL="914400" indent="0">
              <a:lnSpc>
                <a:spcPct val="90000"/>
              </a:lnSpc>
              <a:buFont typeface="Arial" panose="020B0604020202020204" pitchFamily="34" charset="0"/>
              <a:buNone/>
              <a:defRPr sz="2400">
                <a:solidFill>
                  <a:schemeClr val="bg1"/>
                </a:solidFill>
              </a:defRPr>
            </a:lvl3pPr>
            <a:lvl4pPr marL="1371600" indent="0">
              <a:lnSpc>
                <a:spcPct val="90000"/>
              </a:lnSpc>
              <a:buFont typeface="Arial" panose="020B0604020202020204" pitchFamily="34" charset="0"/>
              <a:buNone/>
              <a:defRPr sz="2400">
                <a:solidFill>
                  <a:schemeClr val="bg1"/>
                </a:solidFill>
              </a:defRPr>
            </a:lvl4pPr>
            <a:lvl5pPr marL="1828800" indent="0">
              <a:lnSpc>
                <a:spcPct val="90000"/>
              </a:lnSpc>
              <a:buFont typeface="Arial" panose="020B0604020202020204" pitchFamily="34" charset="0"/>
              <a:buNone/>
              <a:defRPr sz="2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2">
            <a:alphaModFix/>
          </a:blip>
          <a:stretch>
            <a:fillRect/>
          </a:stretch>
        </p:blipFill>
        <p:spPr>
          <a:xfrm>
            <a:off x="11276726" y="273269"/>
            <a:ext cx="588578" cy="588578"/>
          </a:xfrm>
          <a:prstGeom prst="rect">
            <a:avLst/>
          </a:prstGeom>
        </p:spPr>
      </p:pic>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3">
            <a:alphaModFix amt="15000"/>
          </a:blip>
          <a:srcRect t="1376" r="837" b="1479"/>
          <a:stretch/>
        </p:blipFill>
        <p:spPr>
          <a:xfrm>
            <a:off x="6926317" y="-1"/>
            <a:ext cx="5265683" cy="6858001"/>
          </a:xfrm>
          <a:prstGeom prst="rect">
            <a:avLst/>
          </a:prstGeom>
        </p:spPr>
      </p:pic>
    </p:spTree>
    <p:extLst>
      <p:ext uri="{BB962C8B-B14F-4D97-AF65-F5344CB8AC3E}">
        <p14:creationId xmlns:p14="http://schemas.microsoft.com/office/powerpoint/2010/main" val="1296637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Contents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325821" y="312572"/>
            <a:ext cx="6295696" cy="864585"/>
          </a:xfrm>
        </p:spPr>
        <p:txBody>
          <a:bodyPr anchor="t">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1313793"/>
            <a:ext cx="5633545" cy="4277711"/>
          </a:xfrm>
        </p:spPr>
        <p:txBody>
          <a:bodyPr anchor="ctr">
            <a:normAutofit/>
          </a:bodyPr>
          <a:lstStyle>
            <a:lvl1pPr marL="0" indent="0">
              <a:lnSpc>
                <a:spcPct val="90000"/>
              </a:lnSpc>
              <a:buFont typeface="Arial" panose="020B0604020202020204" pitchFamily="34" charset="0"/>
              <a:buNone/>
              <a:defRPr sz="2400">
                <a:solidFill>
                  <a:schemeClr val="bg1"/>
                </a:solidFill>
              </a:defRPr>
            </a:lvl1pPr>
            <a:lvl2pPr marL="457200" indent="0">
              <a:lnSpc>
                <a:spcPct val="90000"/>
              </a:lnSpc>
              <a:buFont typeface="Arial" panose="020B0604020202020204" pitchFamily="34" charset="0"/>
              <a:buNone/>
              <a:defRPr sz="2400">
                <a:solidFill>
                  <a:schemeClr val="bg1"/>
                </a:solidFill>
              </a:defRPr>
            </a:lvl2pPr>
            <a:lvl3pPr marL="914400" indent="0">
              <a:lnSpc>
                <a:spcPct val="90000"/>
              </a:lnSpc>
              <a:buFont typeface="Arial" panose="020B0604020202020204" pitchFamily="34" charset="0"/>
              <a:buNone/>
              <a:defRPr sz="2400">
                <a:solidFill>
                  <a:schemeClr val="bg1"/>
                </a:solidFill>
              </a:defRPr>
            </a:lvl3pPr>
            <a:lvl4pPr marL="1371600" indent="0">
              <a:lnSpc>
                <a:spcPct val="90000"/>
              </a:lnSpc>
              <a:buFont typeface="Arial" panose="020B0604020202020204" pitchFamily="34" charset="0"/>
              <a:buNone/>
              <a:defRPr sz="2400">
                <a:solidFill>
                  <a:schemeClr val="bg1"/>
                </a:solidFill>
              </a:defRPr>
            </a:lvl4pPr>
            <a:lvl5pPr marL="1828800" indent="0">
              <a:lnSpc>
                <a:spcPct val="90000"/>
              </a:lnSpc>
              <a:buFont typeface="Arial" panose="020B0604020202020204" pitchFamily="34" charset="0"/>
              <a:buNone/>
              <a:defRPr sz="2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2">
            <a:alphaModFix/>
          </a:blip>
          <a:stretch>
            <a:fillRect/>
          </a:stretch>
        </p:blipFill>
        <p:spPr>
          <a:xfrm>
            <a:off x="11276726" y="273269"/>
            <a:ext cx="588578" cy="588578"/>
          </a:xfrm>
          <a:prstGeom prst="rect">
            <a:avLst/>
          </a:prstGeom>
        </p:spPr>
      </p:pic>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3">
            <a:alphaModFix amt="15000"/>
          </a:blip>
          <a:srcRect t="1376" r="837" b="1479"/>
          <a:stretch/>
        </p:blipFill>
        <p:spPr>
          <a:xfrm>
            <a:off x="6926317" y="-1"/>
            <a:ext cx="5265683" cy="6858001"/>
          </a:xfrm>
          <a:prstGeom prst="rect">
            <a:avLst/>
          </a:prstGeom>
        </p:spPr>
      </p:pic>
    </p:spTree>
    <p:extLst>
      <p:ext uri="{BB962C8B-B14F-4D97-AF65-F5344CB8AC3E}">
        <p14:creationId xmlns:p14="http://schemas.microsoft.com/office/powerpoint/2010/main" val="20569316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Contents_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05D3-67EF-E145-A071-BDC8EC11252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a:xfrm>
            <a:off x="325821" y="312572"/>
            <a:ext cx="6295696" cy="864585"/>
          </a:xfrm>
        </p:spPr>
        <p:txBody>
          <a:bodyPr anchor="t">
            <a:noAutofit/>
          </a:bodyPr>
          <a:lstStyle>
            <a:lvl1pPr>
              <a:lnSpc>
                <a:spcPct val="80000"/>
              </a:lnSpc>
              <a:defRPr sz="4400"/>
            </a:lvl1pPr>
          </a:lstStyle>
          <a:p>
            <a:r>
              <a:rPr lang="en-GB" dirty="0"/>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a:xfrm>
            <a:off x="851338" y="1313793"/>
            <a:ext cx="5633545" cy="4277711"/>
          </a:xfrm>
        </p:spPr>
        <p:txBody>
          <a:bodyPr anchor="ctr">
            <a:normAutofit/>
          </a:bodyPr>
          <a:lstStyle>
            <a:lvl1pPr marL="0" indent="0">
              <a:lnSpc>
                <a:spcPct val="90000"/>
              </a:lnSpc>
              <a:buFont typeface="Arial" panose="020B0604020202020204" pitchFamily="34" charset="0"/>
              <a:buNone/>
              <a:defRPr sz="2400">
                <a:solidFill>
                  <a:schemeClr val="bg1"/>
                </a:solidFill>
              </a:defRPr>
            </a:lvl1pPr>
            <a:lvl2pPr marL="457200" indent="0">
              <a:lnSpc>
                <a:spcPct val="90000"/>
              </a:lnSpc>
              <a:buFont typeface="Arial" panose="020B0604020202020204" pitchFamily="34" charset="0"/>
              <a:buNone/>
              <a:defRPr sz="2400">
                <a:solidFill>
                  <a:schemeClr val="bg1"/>
                </a:solidFill>
              </a:defRPr>
            </a:lvl2pPr>
            <a:lvl3pPr marL="914400" indent="0">
              <a:lnSpc>
                <a:spcPct val="90000"/>
              </a:lnSpc>
              <a:buFont typeface="Arial" panose="020B0604020202020204" pitchFamily="34" charset="0"/>
              <a:buNone/>
              <a:defRPr sz="2400">
                <a:solidFill>
                  <a:schemeClr val="bg1"/>
                </a:solidFill>
              </a:defRPr>
            </a:lvl3pPr>
            <a:lvl4pPr marL="1371600" indent="0">
              <a:lnSpc>
                <a:spcPct val="90000"/>
              </a:lnSpc>
              <a:buFont typeface="Arial" panose="020B0604020202020204" pitchFamily="34" charset="0"/>
              <a:buNone/>
              <a:defRPr sz="2400">
                <a:solidFill>
                  <a:schemeClr val="bg1"/>
                </a:solidFill>
              </a:defRPr>
            </a:lvl4pPr>
            <a:lvl5pPr marL="1828800" indent="0">
              <a:lnSpc>
                <a:spcPct val="90000"/>
              </a:lnSpc>
              <a:buFont typeface="Arial" panose="020B0604020202020204" pitchFamily="34" charset="0"/>
              <a:buNone/>
              <a:defRPr sz="2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CD52913B-46E6-E443-BA41-74108E8C3AB0}"/>
              </a:ext>
            </a:extLst>
          </p:cNvPr>
          <p:cNvPicPr>
            <a:picLocks noChangeAspect="1"/>
          </p:cNvPicPr>
          <p:nvPr userDrawn="1"/>
        </p:nvPicPr>
        <p:blipFill>
          <a:blip r:embed="rId2">
            <a:alphaModFix/>
          </a:blip>
          <a:stretch>
            <a:fillRect/>
          </a:stretch>
        </p:blipFill>
        <p:spPr>
          <a:xfrm>
            <a:off x="11276726" y="273269"/>
            <a:ext cx="588578" cy="588578"/>
          </a:xfrm>
          <a:prstGeom prst="rect">
            <a:avLst/>
          </a:prstGeom>
        </p:spPr>
      </p:pic>
      <p:pic>
        <p:nvPicPr>
          <p:cNvPr id="21" name="Picture 20">
            <a:extLst>
              <a:ext uri="{FF2B5EF4-FFF2-40B4-BE49-F238E27FC236}">
                <a16:creationId xmlns:a16="http://schemas.microsoft.com/office/drawing/2014/main" id="{169A2DBD-DCF9-C44D-B845-02B8B62F6D9A}"/>
              </a:ext>
            </a:extLst>
          </p:cNvPr>
          <p:cNvPicPr>
            <a:picLocks noChangeAspect="1"/>
          </p:cNvPicPr>
          <p:nvPr userDrawn="1"/>
        </p:nvPicPr>
        <p:blipFill rotWithShape="1">
          <a:blip r:embed="rId3">
            <a:alphaModFix amt="15000"/>
          </a:blip>
          <a:srcRect t="1376" r="837" b="1479"/>
          <a:stretch/>
        </p:blipFill>
        <p:spPr>
          <a:xfrm>
            <a:off x="6926317" y="-1"/>
            <a:ext cx="5265683" cy="6858001"/>
          </a:xfrm>
          <a:prstGeom prst="rect">
            <a:avLst/>
          </a:prstGeom>
        </p:spPr>
      </p:pic>
    </p:spTree>
    <p:extLst>
      <p:ext uri="{BB962C8B-B14F-4D97-AF65-F5344CB8AC3E}">
        <p14:creationId xmlns:p14="http://schemas.microsoft.com/office/powerpoint/2010/main" val="606670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_Aqu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A77F55-CD54-AA45-AA8B-C8B357A9D5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9002867-6FC6-774E-B064-8DA55275A2EA}"/>
              </a:ext>
            </a:extLst>
          </p:cNvPr>
          <p:cNvSpPr/>
          <p:nvPr userDrawn="1"/>
        </p:nvSpPr>
        <p:spPr>
          <a:xfrm flipH="1">
            <a:off x="9015984" y="0"/>
            <a:ext cx="3176016"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7F164DE3-CDE1-2B45-895D-5F4857BDE7C8}"/>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sp>
        <p:nvSpPr>
          <p:cNvPr id="2" name="Title 1">
            <a:extLst>
              <a:ext uri="{FF2B5EF4-FFF2-40B4-BE49-F238E27FC236}">
                <a16:creationId xmlns:a16="http://schemas.microsoft.com/office/drawing/2014/main" id="{258A49FC-50BF-CB4E-ACEA-27EB316D04E0}"/>
              </a:ext>
            </a:extLst>
          </p:cNvPr>
          <p:cNvSpPr>
            <a:spLocks noGrp="1"/>
          </p:cNvSpPr>
          <p:nvPr>
            <p:ph type="title"/>
          </p:nvPr>
        </p:nvSpPr>
        <p:spPr>
          <a:xfrm>
            <a:off x="831849" y="613890"/>
            <a:ext cx="5484867" cy="2852737"/>
          </a:xfrm>
        </p:spPr>
        <p:txBody>
          <a:bodyPr anchor="b"/>
          <a:lstStyle>
            <a:lvl1pPr>
              <a:lnSpc>
                <a:spcPct val="80000"/>
              </a:lnSpc>
              <a:defRPr sz="6000"/>
            </a:lvl1pPr>
          </a:lstStyle>
          <a:p>
            <a:r>
              <a:rPr lang="en-GB" dirty="0"/>
              <a:t>Click to edit Master title style</a:t>
            </a:r>
          </a:p>
        </p:txBody>
      </p:sp>
      <p:sp>
        <p:nvSpPr>
          <p:cNvPr id="3" name="Text Placeholder 2">
            <a:extLst>
              <a:ext uri="{FF2B5EF4-FFF2-40B4-BE49-F238E27FC236}">
                <a16:creationId xmlns:a16="http://schemas.microsoft.com/office/drawing/2014/main" id="{383A897C-219C-8A4E-AF6B-E8575CB0990E}"/>
              </a:ext>
            </a:extLst>
          </p:cNvPr>
          <p:cNvSpPr>
            <a:spLocks noGrp="1"/>
          </p:cNvSpPr>
          <p:nvPr>
            <p:ph type="body" idx="1"/>
          </p:nvPr>
        </p:nvSpPr>
        <p:spPr>
          <a:xfrm>
            <a:off x="831850" y="3585055"/>
            <a:ext cx="546384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9D7DF311-65BC-DF4D-A363-326EAD5D638A}"/>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B289AAF3-F8DF-1847-8315-0F7550A0AD7F}"/>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10" name="Picture 9">
            <a:extLst>
              <a:ext uri="{FF2B5EF4-FFF2-40B4-BE49-F238E27FC236}">
                <a16:creationId xmlns:a16="http://schemas.microsoft.com/office/drawing/2014/main" id="{D71C3CA5-715C-9D46-8B9A-859C0AD1022A}"/>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5589351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A77F55-CD54-AA45-AA8B-C8B357A9D54A}"/>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9002867-6FC6-774E-B064-8DA55275A2EA}"/>
              </a:ext>
            </a:extLst>
          </p:cNvPr>
          <p:cNvSpPr/>
          <p:nvPr userDrawn="1"/>
        </p:nvSpPr>
        <p:spPr>
          <a:xfrm flipH="1">
            <a:off x="9015984" y="0"/>
            <a:ext cx="3176016"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7F164DE3-CDE1-2B45-895D-5F4857BDE7C8}"/>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sp>
        <p:nvSpPr>
          <p:cNvPr id="2" name="Title 1">
            <a:extLst>
              <a:ext uri="{FF2B5EF4-FFF2-40B4-BE49-F238E27FC236}">
                <a16:creationId xmlns:a16="http://schemas.microsoft.com/office/drawing/2014/main" id="{258A49FC-50BF-CB4E-ACEA-27EB316D04E0}"/>
              </a:ext>
            </a:extLst>
          </p:cNvPr>
          <p:cNvSpPr>
            <a:spLocks noGrp="1"/>
          </p:cNvSpPr>
          <p:nvPr>
            <p:ph type="title"/>
          </p:nvPr>
        </p:nvSpPr>
        <p:spPr>
          <a:xfrm>
            <a:off x="831849" y="613890"/>
            <a:ext cx="5484867" cy="2852737"/>
          </a:xfrm>
        </p:spPr>
        <p:txBody>
          <a:bodyPr anchor="b"/>
          <a:lstStyle>
            <a:lvl1pPr>
              <a:lnSpc>
                <a:spcPct val="80000"/>
              </a:lnSpc>
              <a:defRPr sz="6000"/>
            </a:lvl1pPr>
          </a:lstStyle>
          <a:p>
            <a:r>
              <a:rPr lang="en-GB" dirty="0"/>
              <a:t>Click to edit Master title style</a:t>
            </a:r>
          </a:p>
        </p:txBody>
      </p:sp>
      <p:sp>
        <p:nvSpPr>
          <p:cNvPr id="3" name="Text Placeholder 2">
            <a:extLst>
              <a:ext uri="{FF2B5EF4-FFF2-40B4-BE49-F238E27FC236}">
                <a16:creationId xmlns:a16="http://schemas.microsoft.com/office/drawing/2014/main" id="{383A897C-219C-8A4E-AF6B-E8575CB0990E}"/>
              </a:ext>
            </a:extLst>
          </p:cNvPr>
          <p:cNvSpPr>
            <a:spLocks noGrp="1"/>
          </p:cNvSpPr>
          <p:nvPr>
            <p:ph type="body" idx="1"/>
          </p:nvPr>
        </p:nvSpPr>
        <p:spPr>
          <a:xfrm>
            <a:off x="831850" y="3585055"/>
            <a:ext cx="546384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9D7DF311-65BC-DF4D-A363-326EAD5D638A}"/>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B289AAF3-F8DF-1847-8315-0F7550A0AD7F}"/>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10" name="Picture 9">
            <a:extLst>
              <a:ext uri="{FF2B5EF4-FFF2-40B4-BE49-F238E27FC236}">
                <a16:creationId xmlns:a16="http://schemas.microsoft.com/office/drawing/2014/main" id="{D71C3CA5-715C-9D46-8B9A-859C0AD1022A}"/>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73049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_Orange">
  <p:cSld name="Title Slide_Orange">
    <p:spTree>
      <p:nvGrpSpPr>
        <p:cNvPr id="1" name="Shape 70"/>
        <p:cNvGrpSpPr/>
        <p:nvPr/>
      </p:nvGrpSpPr>
      <p:grpSpPr>
        <a:xfrm>
          <a:off x="0" y="0"/>
          <a:ext cx="0" cy="0"/>
          <a:chOff x="0" y="0"/>
          <a:chExt cx="0" cy="0"/>
        </a:xfrm>
      </p:grpSpPr>
      <p:sp>
        <p:nvSpPr>
          <p:cNvPr id="71" name="Google Shape;71;p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2" name="Google Shape;72;p9"/>
          <p:cNvSpPr txBox="1">
            <a:spLocks noGrp="1"/>
          </p:cNvSpPr>
          <p:nvPr>
            <p:ph type="ctrTitle"/>
          </p:nvPr>
        </p:nvSpPr>
        <p:spPr>
          <a:xfrm>
            <a:off x="420414" y="481233"/>
            <a:ext cx="6064469" cy="18520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Trebuchet MS"/>
              <a:buNone/>
              <a:defRPr sz="6000">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subTitle" idx="1"/>
          </p:nvPr>
        </p:nvSpPr>
        <p:spPr>
          <a:xfrm>
            <a:off x="399392" y="2343807"/>
            <a:ext cx="6117022" cy="2493580"/>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lt1"/>
              </a:buClr>
              <a:buSzPts val="2400"/>
              <a:buNone/>
              <a:defRPr sz="2400">
                <a:solidFill>
                  <a:schemeClr val="lt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p9"/>
          <p:cNvSpPr txBox="1">
            <a:spLocks noGrp="1"/>
          </p:cNvSpPr>
          <p:nvPr>
            <p:ph type="dt" idx="10"/>
          </p:nvPr>
        </p:nvSpPr>
        <p:spPr>
          <a:xfrm>
            <a:off x="9354206" y="6219716"/>
            <a:ext cx="2530365"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75" name="Google Shape;75;p9"/>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pic>
        <p:nvPicPr>
          <p:cNvPr id="76" name="Google Shape;76;p9"/>
          <p:cNvPicPr preferRelativeResize="0"/>
          <p:nvPr/>
        </p:nvPicPr>
        <p:blipFill rotWithShape="1">
          <a:blip r:embed="rId3">
            <a:alphaModFix/>
          </a:blip>
          <a:srcRect/>
          <a:stretch/>
        </p:blipFill>
        <p:spPr>
          <a:xfrm>
            <a:off x="407526" y="6022428"/>
            <a:ext cx="2437804" cy="475372"/>
          </a:xfrm>
          <a:prstGeom prst="rect">
            <a:avLst/>
          </a:prstGeom>
          <a:noFill/>
          <a:ln>
            <a:noFill/>
          </a:ln>
        </p:spPr>
      </p:pic>
    </p:spTree>
    <p:extLst>
      <p:ext uri="{BB962C8B-B14F-4D97-AF65-F5344CB8AC3E}">
        <p14:creationId xmlns:p14="http://schemas.microsoft.com/office/powerpoint/2010/main" val="34944793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_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A77F55-CD54-AA45-AA8B-C8B357A9D54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9002867-6FC6-774E-B064-8DA55275A2EA}"/>
              </a:ext>
            </a:extLst>
          </p:cNvPr>
          <p:cNvSpPr/>
          <p:nvPr userDrawn="1"/>
        </p:nvSpPr>
        <p:spPr>
          <a:xfrm flipH="1">
            <a:off x="9015984" y="0"/>
            <a:ext cx="3176016"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7F164DE3-CDE1-2B45-895D-5F4857BDE7C8}"/>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sp>
        <p:nvSpPr>
          <p:cNvPr id="2" name="Title 1">
            <a:extLst>
              <a:ext uri="{FF2B5EF4-FFF2-40B4-BE49-F238E27FC236}">
                <a16:creationId xmlns:a16="http://schemas.microsoft.com/office/drawing/2014/main" id="{258A49FC-50BF-CB4E-ACEA-27EB316D04E0}"/>
              </a:ext>
            </a:extLst>
          </p:cNvPr>
          <p:cNvSpPr>
            <a:spLocks noGrp="1"/>
          </p:cNvSpPr>
          <p:nvPr>
            <p:ph type="title"/>
          </p:nvPr>
        </p:nvSpPr>
        <p:spPr>
          <a:xfrm>
            <a:off x="831849" y="613890"/>
            <a:ext cx="5484867" cy="2852737"/>
          </a:xfrm>
        </p:spPr>
        <p:txBody>
          <a:bodyPr anchor="b"/>
          <a:lstStyle>
            <a:lvl1pPr>
              <a:lnSpc>
                <a:spcPct val="80000"/>
              </a:lnSpc>
              <a:defRPr sz="6000"/>
            </a:lvl1pPr>
          </a:lstStyle>
          <a:p>
            <a:r>
              <a:rPr lang="en-GB" dirty="0"/>
              <a:t>Click to edit Master title style</a:t>
            </a:r>
          </a:p>
        </p:txBody>
      </p:sp>
      <p:sp>
        <p:nvSpPr>
          <p:cNvPr id="3" name="Text Placeholder 2">
            <a:extLst>
              <a:ext uri="{FF2B5EF4-FFF2-40B4-BE49-F238E27FC236}">
                <a16:creationId xmlns:a16="http://schemas.microsoft.com/office/drawing/2014/main" id="{383A897C-219C-8A4E-AF6B-E8575CB0990E}"/>
              </a:ext>
            </a:extLst>
          </p:cNvPr>
          <p:cNvSpPr>
            <a:spLocks noGrp="1"/>
          </p:cNvSpPr>
          <p:nvPr>
            <p:ph type="body" idx="1"/>
          </p:nvPr>
        </p:nvSpPr>
        <p:spPr>
          <a:xfrm>
            <a:off x="831850" y="3585055"/>
            <a:ext cx="546384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9D7DF311-65BC-DF4D-A363-326EAD5D638A}"/>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B289AAF3-F8DF-1847-8315-0F7550A0AD7F}"/>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10" name="Picture 9">
            <a:extLst>
              <a:ext uri="{FF2B5EF4-FFF2-40B4-BE49-F238E27FC236}">
                <a16:creationId xmlns:a16="http://schemas.microsoft.com/office/drawing/2014/main" id="{D71C3CA5-715C-9D46-8B9A-859C0AD1022A}"/>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051002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A77F55-CD54-AA45-AA8B-C8B357A9D54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9002867-6FC6-774E-B064-8DA55275A2EA}"/>
              </a:ext>
            </a:extLst>
          </p:cNvPr>
          <p:cNvSpPr/>
          <p:nvPr userDrawn="1"/>
        </p:nvSpPr>
        <p:spPr>
          <a:xfrm flipH="1">
            <a:off x="9015984" y="0"/>
            <a:ext cx="3176016"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7F164DE3-CDE1-2B45-895D-5F4857BDE7C8}"/>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sp>
        <p:nvSpPr>
          <p:cNvPr id="2" name="Title 1">
            <a:extLst>
              <a:ext uri="{FF2B5EF4-FFF2-40B4-BE49-F238E27FC236}">
                <a16:creationId xmlns:a16="http://schemas.microsoft.com/office/drawing/2014/main" id="{258A49FC-50BF-CB4E-ACEA-27EB316D04E0}"/>
              </a:ext>
            </a:extLst>
          </p:cNvPr>
          <p:cNvSpPr>
            <a:spLocks noGrp="1"/>
          </p:cNvSpPr>
          <p:nvPr>
            <p:ph type="title"/>
          </p:nvPr>
        </p:nvSpPr>
        <p:spPr>
          <a:xfrm>
            <a:off x="831849" y="613890"/>
            <a:ext cx="5484867" cy="2852737"/>
          </a:xfrm>
        </p:spPr>
        <p:txBody>
          <a:bodyPr anchor="b"/>
          <a:lstStyle>
            <a:lvl1pPr>
              <a:lnSpc>
                <a:spcPct val="80000"/>
              </a:lnSpc>
              <a:defRPr sz="6000"/>
            </a:lvl1pPr>
          </a:lstStyle>
          <a:p>
            <a:r>
              <a:rPr lang="en-GB" dirty="0"/>
              <a:t>Click to edit Master title style</a:t>
            </a:r>
          </a:p>
        </p:txBody>
      </p:sp>
      <p:sp>
        <p:nvSpPr>
          <p:cNvPr id="3" name="Text Placeholder 2">
            <a:extLst>
              <a:ext uri="{FF2B5EF4-FFF2-40B4-BE49-F238E27FC236}">
                <a16:creationId xmlns:a16="http://schemas.microsoft.com/office/drawing/2014/main" id="{383A897C-219C-8A4E-AF6B-E8575CB0990E}"/>
              </a:ext>
            </a:extLst>
          </p:cNvPr>
          <p:cNvSpPr>
            <a:spLocks noGrp="1"/>
          </p:cNvSpPr>
          <p:nvPr>
            <p:ph type="body" idx="1"/>
          </p:nvPr>
        </p:nvSpPr>
        <p:spPr>
          <a:xfrm>
            <a:off x="831850" y="3585055"/>
            <a:ext cx="546384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9D7DF311-65BC-DF4D-A363-326EAD5D638A}"/>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B289AAF3-F8DF-1847-8315-0F7550A0AD7F}"/>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10" name="Picture 9">
            <a:extLst>
              <a:ext uri="{FF2B5EF4-FFF2-40B4-BE49-F238E27FC236}">
                <a16:creationId xmlns:a16="http://schemas.microsoft.com/office/drawing/2014/main" id="{D71C3CA5-715C-9D46-8B9A-859C0AD1022A}"/>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075470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_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A77F55-CD54-AA45-AA8B-C8B357A9D54A}"/>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9002867-6FC6-774E-B064-8DA55275A2EA}"/>
              </a:ext>
            </a:extLst>
          </p:cNvPr>
          <p:cNvSpPr/>
          <p:nvPr userDrawn="1"/>
        </p:nvSpPr>
        <p:spPr>
          <a:xfrm flipH="1">
            <a:off x="9015984" y="0"/>
            <a:ext cx="3176016"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7F164DE3-CDE1-2B45-895D-5F4857BDE7C8}"/>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sp>
        <p:nvSpPr>
          <p:cNvPr id="2" name="Title 1">
            <a:extLst>
              <a:ext uri="{FF2B5EF4-FFF2-40B4-BE49-F238E27FC236}">
                <a16:creationId xmlns:a16="http://schemas.microsoft.com/office/drawing/2014/main" id="{258A49FC-50BF-CB4E-ACEA-27EB316D04E0}"/>
              </a:ext>
            </a:extLst>
          </p:cNvPr>
          <p:cNvSpPr>
            <a:spLocks noGrp="1"/>
          </p:cNvSpPr>
          <p:nvPr>
            <p:ph type="title"/>
          </p:nvPr>
        </p:nvSpPr>
        <p:spPr>
          <a:xfrm>
            <a:off x="831849" y="613890"/>
            <a:ext cx="5484867" cy="2852737"/>
          </a:xfrm>
        </p:spPr>
        <p:txBody>
          <a:bodyPr anchor="b"/>
          <a:lstStyle>
            <a:lvl1pPr>
              <a:lnSpc>
                <a:spcPct val="80000"/>
              </a:lnSpc>
              <a:defRPr sz="6000"/>
            </a:lvl1pPr>
          </a:lstStyle>
          <a:p>
            <a:r>
              <a:rPr lang="en-GB" dirty="0"/>
              <a:t>Click to edit Master title style</a:t>
            </a:r>
          </a:p>
        </p:txBody>
      </p:sp>
      <p:sp>
        <p:nvSpPr>
          <p:cNvPr id="3" name="Text Placeholder 2">
            <a:extLst>
              <a:ext uri="{FF2B5EF4-FFF2-40B4-BE49-F238E27FC236}">
                <a16:creationId xmlns:a16="http://schemas.microsoft.com/office/drawing/2014/main" id="{383A897C-219C-8A4E-AF6B-E8575CB0990E}"/>
              </a:ext>
            </a:extLst>
          </p:cNvPr>
          <p:cNvSpPr>
            <a:spLocks noGrp="1"/>
          </p:cNvSpPr>
          <p:nvPr>
            <p:ph type="body" idx="1"/>
          </p:nvPr>
        </p:nvSpPr>
        <p:spPr>
          <a:xfrm>
            <a:off x="831850" y="3585055"/>
            <a:ext cx="546384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9D7DF311-65BC-DF4D-A363-326EAD5D638A}"/>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B289AAF3-F8DF-1847-8315-0F7550A0AD7F}"/>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10" name="Picture 9">
            <a:extLst>
              <a:ext uri="{FF2B5EF4-FFF2-40B4-BE49-F238E27FC236}">
                <a16:creationId xmlns:a16="http://schemas.microsoft.com/office/drawing/2014/main" id="{D71C3CA5-715C-9D46-8B9A-859C0AD1022A}"/>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8010913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A77F55-CD54-AA45-AA8B-C8B357A9D54A}"/>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9002867-6FC6-774E-B064-8DA55275A2EA}"/>
              </a:ext>
            </a:extLst>
          </p:cNvPr>
          <p:cNvSpPr/>
          <p:nvPr userDrawn="1"/>
        </p:nvSpPr>
        <p:spPr>
          <a:xfrm flipH="1">
            <a:off x="9015984" y="0"/>
            <a:ext cx="3176016"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7F164DE3-CDE1-2B45-895D-5F4857BDE7C8}"/>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sp>
        <p:nvSpPr>
          <p:cNvPr id="2" name="Title 1">
            <a:extLst>
              <a:ext uri="{FF2B5EF4-FFF2-40B4-BE49-F238E27FC236}">
                <a16:creationId xmlns:a16="http://schemas.microsoft.com/office/drawing/2014/main" id="{258A49FC-50BF-CB4E-ACEA-27EB316D04E0}"/>
              </a:ext>
            </a:extLst>
          </p:cNvPr>
          <p:cNvSpPr>
            <a:spLocks noGrp="1"/>
          </p:cNvSpPr>
          <p:nvPr>
            <p:ph type="title"/>
          </p:nvPr>
        </p:nvSpPr>
        <p:spPr>
          <a:xfrm>
            <a:off x="831849" y="613890"/>
            <a:ext cx="5484867" cy="2852737"/>
          </a:xfrm>
        </p:spPr>
        <p:txBody>
          <a:bodyPr anchor="b"/>
          <a:lstStyle>
            <a:lvl1pPr>
              <a:lnSpc>
                <a:spcPct val="80000"/>
              </a:lnSpc>
              <a:defRPr sz="6000"/>
            </a:lvl1pPr>
          </a:lstStyle>
          <a:p>
            <a:r>
              <a:rPr lang="en-GB" dirty="0"/>
              <a:t>Click to edit Master title style</a:t>
            </a:r>
          </a:p>
        </p:txBody>
      </p:sp>
      <p:sp>
        <p:nvSpPr>
          <p:cNvPr id="3" name="Text Placeholder 2">
            <a:extLst>
              <a:ext uri="{FF2B5EF4-FFF2-40B4-BE49-F238E27FC236}">
                <a16:creationId xmlns:a16="http://schemas.microsoft.com/office/drawing/2014/main" id="{383A897C-219C-8A4E-AF6B-E8575CB0990E}"/>
              </a:ext>
            </a:extLst>
          </p:cNvPr>
          <p:cNvSpPr>
            <a:spLocks noGrp="1"/>
          </p:cNvSpPr>
          <p:nvPr>
            <p:ph type="body" idx="1"/>
          </p:nvPr>
        </p:nvSpPr>
        <p:spPr>
          <a:xfrm>
            <a:off x="831850" y="3585055"/>
            <a:ext cx="546384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9D7DF311-65BC-DF4D-A363-326EAD5D638A}"/>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B289AAF3-F8DF-1847-8315-0F7550A0AD7F}"/>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10" name="Picture 9">
            <a:extLst>
              <a:ext uri="{FF2B5EF4-FFF2-40B4-BE49-F238E27FC236}">
                <a16:creationId xmlns:a16="http://schemas.microsoft.com/office/drawing/2014/main" id="{D71C3CA5-715C-9D46-8B9A-859C0AD1022A}"/>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2729776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_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A77F55-CD54-AA45-AA8B-C8B357A9D54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9002867-6FC6-774E-B064-8DA55275A2EA}"/>
              </a:ext>
            </a:extLst>
          </p:cNvPr>
          <p:cNvSpPr/>
          <p:nvPr userDrawn="1"/>
        </p:nvSpPr>
        <p:spPr>
          <a:xfrm flipH="1">
            <a:off x="9015984" y="0"/>
            <a:ext cx="3176016"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7F164DE3-CDE1-2B45-895D-5F4857BDE7C8}"/>
              </a:ext>
            </a:extLst>
          </p:cNvPr>
          <p:cNvPicPr>
            <a:picLocks noChangeAspect="1"/>
          </p:cNvPicPr>
          <p:nvPr userDrawn="1"/>
        </p:nvPicPr>
        <p:blipFill rotWithShape="1">
          <a:blip r:embed="rId2">
            <a:alphaModFix amt="15000"/>
          </a:blip>
          <a:srcRect t="2497" b="4901"/>
          <a:stretch/>
        </p:blipFill>
        <p:spPr>
          <a:xfrm>
            <a:off x="6926319" y="0"/>
            <a:ext cx="4180274" cy="6858000"/>
          </a:xfrm>
          <a:prstGeom prst="rect">
            <a:avLst/>
          </a:prstGeom>
        </p:spPr>
      </p:pic>
      <p:sp>
        <p:nvSpPr>
          <p:cNvPr id="2" name="Title 1">
            <a:extLst>
              <a:ext uri="{FF2B5EF4-FFF2-40B4-BE49-F238E27FC236}">
                <a16:creationId xmlns:a16="http://schemas.microsoft.com/office/drawing/2014/main" id="{258A49FC-50BF-CB4E-ACEA-27EB316D04E0}"/>
              </a:ext>
            </a:extLst>
          </p:cNvPr>
          <p:cNvSpPr>
            <a:spLocks noGrp="1"/>
          </p:cNvSpPr>
          <p:nvPr>
            <p:ph type="title"/>
          </p:nvPr>
        </p:nvSpPr>
        <p:spPr>
          <a:xfrm>
            <a:off x="831849" y="613890"/>
            <a:ext cx="5484867" cy="2852737"/>
          </a:xfrm>
        </p:spPr>
        <p:txBody>
          <a:bodyPr anchor="b"/>
          <a:lstStyle>
            <a:lvl1pPr>
              <a:lnSpc>
                <a:spcPct val="80000"/>
              </a:lnSpc>
              <a:defRPr sz="6000"/>
            </a:lvl1pPr>
          </a:lstStyle>
          <a:p>
            <a:r>
              <a:rPr lang="en-GB" dirty="0"/>
              <a:t>Click to edit Master title style</a:t>
            </a:r>
          </a:p>
        </p:txBody>
      </p:sp>
      <p:sp>
        <p:nvSpPr>
          <p:cNvPr id="3" name="Text Placeholder 2">
            <a:extLst>
              <a:ext uri="{FF2B5EF4-FFF2-40B4-BE49-F238E27FC236}">
                <a16:creationId xmlns:a16="http://schemas.microsoft.com/office/drawing/2014/main" id="{383A897C-219C-8A4E-AF6B-E8575CB0990E}"/>
              </a:ext>
            </a:extLst>
          </p:cNvPr>
          <p:cNvSpPr>
            <a:spLocks noGrp="1"/>
          </p:cNvSpPr>
          <p:nvPr>
            <p:ph type="body" idx="1"/>
          </p:nvPr>
        </p:nvSpPr>
        <p:spPr>
          <a:xfrm>
            <a:off x="831850" y="3585055"/>
            <a:ext cx="546384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9D7DF311-65BC-DF4D-A363-326EAD5D638A}"/>
              </a:ext>
            </a:extLst>
          </p:cNvPr>
          <p:cNvSpPr>
            <a:spLocks noGrp="1"/>
          </p:cNvSpPr>
          <p:nvPr>
            <p:ph type="ftr" sz="quarter" idx="11"/>
          </p:nvPr>
        </p:nvSpPr>
        <p:spPr/>
        <p:txBody>
          <a:bodyPr/>
          <a:lstStyle>
            <a:lvl1pPr>
              <a:defRPr>
                <a:solidFill>
                  <a:schemeClr val="bg1"/>
                </a:solidFill>
              </a:defRPr>
            </a:lvl1pPr>
          </a:lstStyle>
          <a:p>
            <a:r>
              <a:rPr lang="en-GB" dirty="0"/>
              <a:t>ThriveLDN PowerPoint Template</a:t>
            </a:r>
          </a:p>
        </p:txBody>
      </p:sp>
      <p:sp>
        <p:nvSpPr>
          <p:cNvPr id="6" name="Slide Number Placeholder 5">
            <a:extLst>
              <a:ext uri="{FF2B5EF4-FFF2-40B4-BE49-F238E27FC236}">
                <a16:creationId xmlns:a16="http://schemas.microsoft.com/office/drawing/2014/main" id="{B289AAF3-F8DF-1847-8315-0F7550A0AD7F}"/>
              </a:ext>
            </a:extLst>
          </p:cNvPr>
          <p:cNvSpPr>
            <a:spLocks noGrp="1"/>
          </p:cNvSpPr>
          <p:nvPr>
            <p:ph type="sldNum" sz="quarter" idx="12"/>
          </p:nvPr>
        </p:nvSpPr>
        <p:spPr/>
        <p:txBody>
          <a:bodyPr/>
          <a:lstStyle>
            <a:lvl1pPr>
              <a:defRPr>
                <a:solidFill>
                  <a:schemeClr val="bg1"/>
                </a:solidFill>
              </a:defRPr>
            </a:lvl1pPr>
          </a:lstStyle>
          <a:p>
            <a:fld id="{404CB892-04A9-1B4A-9AED-8E4B674A10E8}" type="slidenum">
              <a:rPr lang="en-GB" smtClean="0"/>
              <a:pPr/>
              <a:t>‹#›</a:t>
            </a:fld>
            <a:endParaRPr lang="en-GB" dirty="0"/>
          </a:p>
        </p:txBody>
      </p:sp>
      <p:pic>
        <p:nvPicPr>
          <p:cNvPr id="10" name="Picture 9">
            <a:extLst>
              <a:ext uri="{FF2B5EF4-FFF2-40B4-BE49-F238E27FC236}">
                <a16:creationId xmlns:a16="http://schemas.microsoft.com/office/drawing/2014/main" id="{D71C3CA5-715C-9D46-8B9A-859C0AD1022A}"/>
              </a:ext>
            </a:extLst>
          </p:cNvPr>
          <p:cNvPicPr>
            <a:picLocks noChangeAspect="1"/>
          </p:cNvPicPr>
          <p:nvPr userDrawn="1"/>
        </p:nvPicPr>
        <p:blipFill>
          <a:blip r:embed="rId3">
            <a:alphaModFix/>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5566539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_Aqu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bg2"/>
              </a:buClr>
              <a:buFont typeface="Courier New" panose="02070309020205020404" pitchFamily="49" charset="0"/>
              <a:buChar char="o"/>
              <a:defRPr sz="1200"/>
            </a:lvl1pPr>
            <a:lvl2pPr marL="685800" indent="-228600">
              <a:lnSpc>
                <a:spcPct val="120000"/>
              </a:lnSpc>
              <a:buClr>
                <a:schemeClr val="bg2"/>
              </a:buClr>
              <a:buFont typeface="Courier New" panose="02070309020205020404" pitchFamily="49" charset="0"/>
              <a:buChar char="o"/>
              <a:defRPr sz="1200"/>
            </a:lvl2pPr>
            <a:lvl3pPr marL="1143000" indent="-228600">
              <a:lnSpc>
                <a:spcPct val="120000"/>
              </a:lnSpc>
              <a:buClr>
                <a:schemeClr val="bg2"/>
              </a:buClr>
              <a:buFont typeface="Courier New" panose="02070309020205020404" pitchFamily="49" charset="0"/>
              <a:buChar char="o"/>
              <a:defRPr sz="1200"/>
            </a:lvl3pPr>
            <a:lvl4pPr marL="1600200" indent="-228600">
              <a:lnSpc>
                <a:spcPct val="120000"/>
              </a:lnSpc>
              <a:buClr>
                <a:schemeClr val="bg2"/>
              </a:buClr>
              <a:buFont typeface="Courier New" panose="02070309020205020404" pitchFamily="49" charset="0"/>
              <a:buChar char="o"/>
              <a:defRPr sz="1200"/>
            </a:lvl4pPr>
            <a:lvl5pPr marL="2057400" indent="-228600">
              <a:lnSpc>
                <a:spcPct val="120000"/>
              </a:lnSpc>
              <a:buClr>
                <a:schemeClr val="bg2"/>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bg2"/>
              </a:buClr>
              <a:buFont typeface="Courier New" panose="02070309020205020404" pitchFamily="49" charset="0"/>
              <a:buChar char="o"/>
              <a:defRPr sz="1200"/>
            </a:lvl1pPr>
            <a:lvl2pPr marL="685800" indent="-228600">
              <a:buClr>
                <a:schemeClr val="bg2"/>
              </a:buClr>
              <a:buFont typeface="Courier New" panose="02070309020205020404" pitchFamily="49" charset="0"/>
              <a:buChar char="o"/>
              <a:defRPr sz="1200"/>
            </a:lvl2pPr>
            <a:lvl3pPr marL="1143000" indent="-228600">
              <a:buClr>
                <a:schemeClr val="bg2"/>
              </a:buClr>
              <a:buFont typeface="Courier New" panose="02070309020205020404" pitchFamily="49" charset="0"/>
              <a:buChar char="o"/>
              <a:defRPr sz="1200"/>
            </a:lvl3pPr>
            <a:lvl4pPr marL="1600200" indent="-228600">
              <a:buClr>
                <a:schemeClr val="bg2"/>
              </a:buClr>
              <a:buFont typeface="Courier New" panose="02070309020205020404" pitchFamily="49" charset="0"/>
              <a:buChar char="o"/>
              <a:defRPr sz="1200"/>
            </a:lvl4pPr>
            <a:lvl5pPr marL="2057400" indent="-228600">
              <a:buClr>
                <a:schemeClr val="bg2"/>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spTree>
    <p:extLst>
      <p:ext uri="{BB962C8B-B14F-4D97-AF65-F5344CB8AC3E}">
        <p14:creationId xmlns:p14="http://schemas.microsoft.com/office/powerpoint/2010/main" val="15530219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F1D44D-22A8-F048-ABC7-2245B2EB41A4}"/>
              </a:ext>
            </a:extLst>
          </p:cNvPr>
          <p:cNvSpPr/>
          <p:nvPr userDrawn="1"/>
        </p:nvSpPr>
        <p:spPr>
          <a:xfrm>
            <a:off x="0" y="0"/>
            <a:ext cx="12192000" cy="1702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4"/>
              </a:buClr>
              <a:buFont typeface="Courier New" panose="02070309020205020404" pitchFamily="49" charset="0"/>
              <a:buChar char="o"/>
              <a:defRPr sz="1200"/>
            </a:lvl1pPr>
            <a:lvl2pPr marL="685800" indent="-228600">
              <a:lnSpc>
                <a:spcPct val="120000"/>
              </a:lnSpc>
              <a:buClr>
                <a:schemeClr val="accent4"/>
              </a:buClr>
              <a:buFont typeface="Courier New" panose="02070309020205020404" pitchFamily="49" charset="0"/>
              <a:buChar char="o"/>
              <a:defRPr sz="1200"/>
            </a:lvl2pPr>
            <a:lvl3pPr marL="1143000" indent="-228600">
              <a:lnSpc>
                <a:spcPct val="120000"/>
              </a:lnSpc>
              <a:buClr>
                <a:schemeClr val="accent4"/>
              </a:buClr>
              <a:buFont typeface="Courier New" panose="02070309020205020404" pitchFamily="49" charset="0"/>
              <a:buChar char="o"/>
              <a:defRPr sz="1200"/>
            </a:lvl3pPr>
            <a:lvl4pPr marL="1600200" indent="-228600">
              <a:lnSpc>
                <a:spcPct val="120000"/>
              </a:lnSpc>
              <a:buClr>
                <a:schemeClr val="accent4"/>
              </a:buClr>
              <a:buFont typeface="Courier New" panose="02070309020205020404" pitchFamily="49" charset="0"/>
              <a:buChar char="o"/>
              <a:defRPr sz="1200"/>
            </a:lvl4pPr>
            <a:lvl5pPr marL="2057400" indent="-228600">
              <a:lnSpc>
                <a:spcPct val="120000"/>
              </a:lnSpc>
              <a:buClr>
                <a:schemeClr val="accent4"/>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4"/>
              </a:buClr>
              <a:buFont typeface="Courier New" panose="02070309020205020404" pitchFamily="49" charset="0"/>
              <a:buChar char="o"/>
              <a:defRPr sz="1200"/>
            </a:lvl1pPr>
            <a:lvl2pPr marL="685800" indent="-228600">
              <a:buClr>
                <a:schemeClr val="accent4"/>
              </a:buClr>
              <a:buFont typeface="Courier New" panose="02070309020205020404" pitchFamily="49" charset="0"/>
              <a:buChar char="o"/>
              <a:defRPr sz="1200"/>
            </a:lvl2pPr>
            <a:lvl3pPr marL="1143000" indent="-228600">
              <a:buClr>
                <a:schemeClr val="accent4"/>
              </a:buClr>
              <a:buFont typeface="Courier New" panose="02070309020205020404" pitchFamily="49" charset="0"/>
              <a:buChar char="o"/>
              <a:defRPr sz="1200"/>
            </a:lvl3pPr>
            <a:lvl4pPr marL="1600200" indent="-228600">
              <a:buClr>
                <a:schemeClr val="accent4"/>
              </a:buClr>
              <a:buFont typeface="Courier New" panose="02070309020205020404" pitchFamily="49" charset="0"/>
              <a:buChar char="o"/>
              <a:defRPr sz="1200"/>
            </a:lvl4pPr>
            <a:lvl5pPr marL="2057400" indent="-228600">
              <a:buClr>
                <a:schemeClr val="accent4"/>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7E0FA1CE-4384-E247-854A-A100805D8078}"/>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19242007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_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F1D44D-22A8-F048-ABC7-2245B2EB41A4}"/>
              </a:ext>
            </a:extLst>
          </p:cNvPr>
          <p:cNvSpPr/>
          <p:nvPr userDrawn="1"/>
        </p:nvSpPr>
        <p:spPr>
          <a:xfrm>
            <a:off x="0" y="0"/>
            <a:ext cx="12192000" cy="1702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1"/>
              </a:buClr>
              <a:buFont typeface="Courier New" panose="02070309020205020404" pitchFamily="49" charset="0"/>
              <a:buChar char="o"/>
              <a:defRPr sz="1200"/>
            </a:lvl1pPr>
            <a:lvl2pPr marL="685800" indent="-228600">
              <a:lnSpc>
                <a:spcPct val="120000"/>
              </a:lnSpc>
              <a:buClr>
                <a:schemeClr val="accent1"/>
              </a:buClr>
              <a:buFont typeface="Courier New" panose="02070309020205020404" pitchFamily="49" charset="0"/>
              <a:buChar char="o"/>
              <a:defRPr sz="1200"/>
            </a:lvl2pPr>
            <a:lvl3pPr marL="1143000" indent="-228600">
              <a:lnSpc>
                <a:spcPct val="120000"/>
              </a:lnSpc>
              <a:buClr>
                <a:schemeClr val="accent1"/>
              </a:buClr>
              <a:buFont typeface="Courier New" panose="02070309020205020404" pitchFamily="49" charset="0"/>
              <a:buChar char="o"/>
              <a:defRPr sz="1200"/>
            </a:lvl3pPr>
            <a:lvl4pPr marL="1600200" indent="-228600">
              <a:lnSpc>
                <a:spcPct val="120000"/>
              </a:lnSpc>
              <a:buClr>
                <a:schemeClr val="accent1"/>
              </a:buClr>
              <a:buFont typeface="Courier New" panose="02070309020205020404" pitchFamily="49" charset="0"/>
              <a:buChar char="o"/>
              <a:defRPr sz="1200"/>
            </a:lvl4pPr>
            <a:lvl5pPr marL="2057400" indent="-228600">
              <a:lnSpc>
                <a:spcPct val="120000"/>
              </a:lnSpc>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1"/>
              </a:buClr>
              <a:buFont typeface="Courier New" panose="02070309020205020404" pitchFamily="49" charset="0"/>
              <a:buChar char="o"/>
              <a:defRPr sz="1200"/>
            </a:lvl1pPr>
            <a:lvl2pPr marL="685800" indent="-228600">
              <a:buClr>
                <a:schemeClr val="accent1"/>
              </a:buClr>
              <a:buFont typeface="Courier New" panose="02070309020205020404" pitchFamily="49" charset="0"/>
              <a:buChar char="o"/>
              <a:defRPr sz="1200"/>
            </a:lvl2pPr>
            <a:lvl3pPr marL="1143000" indent="-228600">
              <a:buClr>
                <a:schemeClr val="accent1"/>
              </a:buClr>
              <a:buFont typeface="Courier New" panose="02070309020205020404" pitchFamily="49" charset="0"/>
              <a:buChar char="o"/>
              <a:defRPr sz="1200"/>
            </a:lvl3pPr>
            <a:lvl4pPr marL="1600200" indent="-228600">
              <a:buClr>
                <a:schemeClr val="accent1"/>
              </a:buClr>
              <a:buFont typeface="Courier New" panose="02070309020205020404" pitchFamily="49" charset="0"/>
              <a:buChar char="o"/>
              <a:defRPr sz="1200"/>
            </a:lvl4pPr>
            <a:lvl5pPr marL="2057400" indent="-228600">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52BFF7C8-F10B-0442-A0B1-D95FD1B7ACF1}"/>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268975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_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F1D44D-22A8-F048-ABC7-2245B2EB41A4}"/>
              </a:ext>
            </a:extLst>
          </p:cNvPr>
          <p:cNvSpPr/>
          <p:nvPr userDrawn="1"/>
        </p:nvSpPr>
        <p:spPr>
          <a:xfrm>
            <a:off x="0" y="0"/>
            <a:ext cx="12192000" cy="1702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1"/>
              </a:buClr>
              <a:buFont typeface="Courier New" panose="02070309020205020404" pitchFamily="49" charset="0"/>
              <a:buChar char="o"/>
              <a:defRPr sz="1200"/>
            </a:lvl1pPr>
            <a:lvl2pPr marL="685800" indent="-228600">
              <a:lnSpc>
                <a:spcPct val="120000"/>
              </a:lnSpc>
              <a:buClr>
                <a:schemeClr val="accent1"/>
              </a:buClr>
              <a:buFont typeface="Courier New" panose="02070309020205020404" pitchFamily="49" charset="0"/>
              <a:buChar char="o"/>
              <a:defRPr sz="1200"/>
            </a:lvl2pPr>
            <a:lvl3pPr marL="1143000" indent="-228600">
              <a:lnSpc>
                <a:spcPct val="120000"/>
              </a:lnSpc>
              <a:buClr>
                <a:schemeClr val="accent1"/>
              </a:buClr>
              <a:buFont typeface="Courier New" panose="02070309020205020404" pitchFamily="49" charset="0"/>
              <a:buChar char="o"/>
              <a:defRPr sz="1200"/>
            </a:lvl3pPr>
            <a:lvl4pPr marL="1600200" indent="-228600">
              <a:lnSpc>
                <a:spcPct val="120000"/>
              </a:lnSpc>
              <a:buClr>
                <a:schemeClr val="accent1"/>
              </a:buClr>
              <a:buFont typeface="Courier New" panose="02070309020205020404" pitchFamily="49" charset="0"/>
              <a:buChar char="o"/>
              <a:defRPr sz="1200"/>
            </a:lvl4pPr>
            <a:lvl5pPr marL="2057400" indent="-228600">
              <a:lnSpc>
                <a:spcPct val="120000"/>
              </a:lnSpc>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1"/>
              </a:buClr>
              <a:buFont typeface="Courier New" panose="02070309020205020404" pitchFamily="49" charset="0"/>
              <a:buChar char="o"/>
              <a:defRPr sz="1200"/>
            </a:lvl1pPr>
            <a:lvl2pPr marL="685800" indent="-228600">
              <a:buClr>
                <a:schemeClr val="accent1"/>
              </a:buClr>
              <a:buFont typeface="Courier New" panose="02070309020205020404" pitchFamily="49" charset="0"/>
              <a:buChar char="o"/>
              <a:defRPr sz="1200"/>
            </a:lvl2pPr>
            <a:lvl3pPr marL="1143000" indent="-228600">
              <a:buClr>
                <a:schemeClr val="accent1"/>
              </a:buClr>
              <a:buFont typeface="Courier New" panose="02070309020205020404" pitchFamily="49" charset="0"/>
              <a:buChar char="o"/>
              <a:defRPr sz="1200"/>
            </a:lvl3pPr>
            <a:lvl4pPr marL="1600200" indent="-228600">
              <a:buClr>
                <a:schemeClr val="accent1"/>
              </a:buClr>
              <a:buFont typeface="Courier New" panose="02070309020205020404" pitchFamily="49" charset="0"/>
              <a:buChar char="o"/>
              <a:defRPr sz="1200"/>
            </a:lvl4pPr>
            <a:lvl5pPr marL="2057400" indent="-228600">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B2A3A038-E56C-794F-AA22-CFC2071DD833}"/>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7490796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_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F1D44D-22A8-F048-ABC7-2245B2EB41A4}"/>
              </a:ext>
            </a:extLst>
          </p:cNvPr>
          <p:cNvSpPr/>
          <p:nvPr userDrawn="1"/>
        </p:nvSpPr>
        <p:spPr>
          <a:xfrm>
            <a:off x="0" y="0"/>
            <a:ext cx="12192000" cy="1702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1"/>
              </a:buClr>
              <a:buFont typeface="Courier New" panose="02070309020205020404" pitchFamily="49" charset="0"/>
              <a:buChar char="o"/>
              <a:defRPr sz="1200"/>
            </a:lvl1pPr>
            <a:lvl2pPr marL="685800" indent="-228600">
              <a:lnSpc>
                <a:spcPct val="120000"/>
              </a:lnSpc>
              <a:buClr>
                <a:schemeClr val="accent1"/>
              </a:buClr>
              <a:buFont typeface="Courier New" panose="02070309020205020404" pitchFamily="49" charset="0"/>
              <a:buChar char="o"/>
              <a:defRPr sz="1200"/>
            </a:lvl2pPr>
            <a:lvl3pPr marL="1143000" indent="-228600">
              <a:lnSpc>
                <a:spcPct val="120000"/>
              </a:lnSpc>
              <a:buClr>
                <a:schemeClr val="accent1"/>
              </a:buClr>
              <a:buFont typeface="Courier New" panose="02070309020205020404" pitchFamily="49" charset="0"/>
              <a:buChar char="o"/>
              <a:defRPr sz="1200"/>
            </a:lvl3pPr>
            <a:lvl4pPr marL="1600200" indent="-228600">
              <a:lnSpc>
                <a:spcPct val="120000"/>
              </a:lnSpc>
              <a:buClr>
                <a:schemeClr val="accent1"/>
              </a:buClr>
              <a:buFont typeface="Courier New" panose="02070309020205020404" pitchFamily="49" charset="0"/>
              <a:buChar char="o"/>
              <a:defRPr sz="1200"/>
            </a:lvl4pPr>
            <a:lvl5pPr marL="2057400" indent="-228600">
              <a:lnSpc>
                <a:spcPct val="120000"/>
              </a:lnSpc>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1"/>
              </a:buClr>
              <a:buFont typeface="Courier New" panose="02070309020205020404" pitchFamily="49" charset="0"/>
              <a:buChar char="o"/>
              <a:defRPr sz="1200"/>
            </a:lvl1pPr>
            <a:lvl2pPr marL="685800" indent="-228600">
              <a:buClr>
                <a:schemeClr val="accent1"/>
              </a:buClr>
              <a:buFont typeface="Courier New" panose="02070309020205020404" pitchFamily="49" charset="0"/>
              <a:buChar char="o"/>
              <a:defRPr sz="1200"/>
            </a:lvl2pPr>
            <a:lvl3pPr marL="1143000" indent="-228600">
              <a:buClr>
                <a:schemeClr val="accent1"/>
              </a:buClr>
              <a:buFont typeface="Courier New" panose="02070309020205020404" pitchFamily="49" charset="0"/>
              <a:buChar char="o"/>
              <a:defRPr sz="1200"/>
            </a:lvl3pPr>
            <a:lvl4pPr marL="1600200" indent="-228600">
              <a:buClr>
                <a:schemeClr val="accent1"/>
              </a:buClr>
              <a:buFont typeface="Courier New" panose="02070309020205020404" pitchFamily="49" charset="0"/>
              <a:buChar char="o"/>
              <a:defRPr sz="1200"/>
            </a:lvl4pPr>
            <a:lvl5pPr marL="2057400" indent="-228600">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61F578AF-9CF8-7246-B785-77BA1F35E5FF}"/>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24336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_Red">
  <p:cSld name="Title Slide_Red">
    <p:spTree>
      <p:nvGrpSpPr>
        <p:cNvPr id="1" name="Shape 77"/>
        <p:cNvGrpSpPr/>
        <p:nvPr/>
      </p:nvGrpSpPr>
      <p:grpSpPr>
        <a:xfrm>
          <a:off x="0" y="0"/>
          <a:ext cx="0" cy="0"/>
          <a:chOff x="0" y="0"/>
          <a:chExt cx="0" cy="0"/>
        </a:xfrm>
      </p:grpSpPr>
      <p:sp>
        <p:nvSpPr>
          <p:cNvPr id="78" name="Google Shape;78;p10"/>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9" name="Google Shape;79;p10"/>
          <p:cNvSpPr txBox="1">
            <a:spLocks noGrp="1"/>
          </p:cNvSpPr>
          <p:nvPr>
            <p:ph type="ctrTitle"/>
          </p:nvPr>
        </p:nvSpPr>
        <p:spPr>
          <a:xfrm>
            <a:off x="420414" y="481233"/>
            <a:ext cx="6064469" cy="185206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Trebuchet MS"/>
              <a:buNone/>
              <a:defRPr sz="6000">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txBox="1">
            <a:spLocks noGrp="1"/>
          </p:cNvSpPr>
          <p:nvPr>
            <p:ph type="subTitle" idx="1"/>
          </p:nvPr>
        </p:nvSpPr>
        <p:spPr>
          <a:xfrm>
            <a:off x="399392" y="2343807"/>
            <a:ext cx="6117022" cy="2493580"/>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lt1"/>
              </a:buClr>
              <a:buSzPts val="2400"/>
              <a:buNone/>
              <a:defRPr sz="2400">
                <a:solidFill>
                  <a:schemeClr val="lt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p10"/>
          <p:cNvSpPr txBox="1">
            <a:spLocks noGrp="1"/>
          </p:cNvSpPr>
          <p:nvPr>
            <p:ph type="dt" idx="10"/>
          </p:nvPr>
        </p:nvSpPr>
        <p:spPr>
          <a:xfrm>
            <a:off x="9354206" y="6219716"/>
            <a:ext cx="2530365"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82" name="Google Shape;82;p10"/>
          <p:cNvPicPr preferRelativeResize="0"/>
          <p:nvPr/>
        </p:nvPicPr>
        <p:blipFill rotWithShape="1">
          <a:blip r:embed="rId2">
            <a:alphaModFix amt="15000"/>
          </a:blip>
          <a:srcRect t="2497" b="4900"/>
          <a:stretch/>
        </p:blipFill>
        <p:spPr>
          <a:xfrm>
            <a:off x="6926319" y="0"/>
            <a:ext cx="4180274" cy="6858000"/>
          </a:xfrm>
          <a:prstGeom prst="rect">
            <a:avLst/>
          </a:prstGeom>
          <a:noFill/>
          <a:ln>
            <a:noFill/>
          </a:ln>
        </p:spPr>
      </p:pic>
      <p:pic>
        <p:nvPicPr>
          <p:cNvPr id="83" name="Google Shape;83;p10"/>
          <p:cNvPicPr preferRelativeResize="0"/>
          <p:nvPr/>
        </p:nvPicPr>
        <p:blipFill rotWithShape="1">
          <a:blip r:embed="rId3">
            <a:alphaModFix/>
          </a:blip>
          <a:srcRect/>
          <a:stretch/>
        </p:blipFill>
        <p:spPr>
          <a:xfrm>
            <a:off x="407526" y="6022428"/>
            <a:ext cx="2437804" cy="475372"/>
          </a:xfrm>
          <a:prstGeom prst="rect">
            <a:avLst/>
          </a:prstGeom>
          <a:noFill/>
          <a:ln>
            <a:noFill/>
          </a:ln>
        </p:spPr>
      </p:pic>
    </p:spTree>
    <p:extLst>
      <p:ext uri="{BB962C8B-B14F-4D97-AF65-F5344CB8AC3E}">
        <p14:creationId xmlns:p14="http://schemas.microsoft.com/office/powerpoint/2010/main" val="10744250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_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F1D44D-22A8-F048-ABC7-2245B2EB41A4}"/>
              </a:ext>
            </a:extLst>
          </p:cNvPr>
          <p:cNvSpPr/>
          <p:nvPr userDrawn="1"/>
        </p:nvSpPr>
        <p:spPr>
          <a:xfrm>
            <a:off x="0" y="0"/>
            <a:ext cx="12192000" cy="1702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1"/>
              </a:buClr>
              <a:buFont typeface="Courier New" panose="02070309020205020404" pitchFamily="49" charset="0"/>
              <a:buChar char="o"/>
              <a:defRPr sz="1200"/>
            </a:lvl1pPr>
            <a:lvl2pPr marL="685800" indent="-228600">
              <a:lnSpc>
                <a:spcPct val="120000"/>
              </a:lnSpc>
              <a:buClr>
                <a:schemeClr val="accent1"/>
              </a:buClr>
              <a:buFont typeface="Courier New" panose="02070309020205020404" pitchFamily="49" charset="0"/>
              <a:buChar char="o"/>
              <a:defRPr sz="1200"/>
            </a:lvl2pPr>
            <a:lvl3pPr marL="1143000" indent="-228600">
              <a:lnSpc>
                <a:spcPct val="120000"/>
              </a:lnSpc>
              <a:buClr>
                <a:schemeClr val="accent1"/>
              </a:buClr>
              <a:buFont typeface="Courier New" panose="02070309020205020404" pitchFamily="49" charset="0"/>
              <a:buChar char="o"/>
              <a:defRPr sz="1200"/>
            </a:lvl3pPr>
            <a:lvl4pPr marL="1600200" indent="-228600">
              <a:lnSpc>
                <a:spcPct val="120000"/>
              </a:lnSpc>
              <a:buClr>
                <a:schemeClr val="accent1"/>
              </a:buClr>
              <a:buFont typeface="Courier New" panose="02070309020205020404" pitchFamily="49" charset="0"/>
              <a:buChar char="o"/>
              <a:defRPr sz="1200"/>
            </a:lvl4pPr>
            <a:lvl5pPr marL="2057400" indent="-228600">
              <a:lnSpc>
                <a:spcPct val="120000"/>
              </a:lnSpc>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1"/>
              </a:buClr>
              <a:buFont typeface="Courier New" panose="02070309020205020404" pitchFamily="49" charset="0"/>
              <a:buChar char="o"/>
              <a:defRPr sz="1200"/>
            </a:lvl1pPr>
            <a:lvl2pPr marL="685800" indent="-228600">
              <a:buClr>
                <a:schemeClr val="accent1"/>
              </a:buClr>
              <a:buFont typeface="Courier New" panose="02070309020205020404" pitchFamily="49" charset="0"/>
              <a:buChar char="o"/>
              <a:defRPr sz="1200"/>
            </a:lvl2pPr>
            <a:lvl3pPr marL="1143000" indent="-228600">
              <a:buClr>
                <a:schemeClr val="accent1"/>
              </a:buClr>
              <a:buFont typeface="Courier New" panose="02070309020205020404" pitchFamily="49" charset="0"/>
              <a:buChar char="o"/>
              <a:defRPr sz="1200"/>
            </a:lvl3pPr>
            <a:lvl4pPr marL="1600200" indent="-228600">
              <a:buClr>
                <a:schemeClr val="accent1"/>
              </a:buClr>
              <a:buFont typeface="Courier New" panose="02070309020205020404" pitchFamily="49" charset="0"/>
              <a:buChar char="o"/>
              <a:defRPr sz="1200"/>
            </a:lvl4pPr>
            <a:lvl5pPr marL="2057400" indent="-228600">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F275F121-A6AB-EF4B-B923-AF016CAD6541}"/>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871124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_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F1D44D-22A8-F048-ABC7-2245B2EB41A4}"/>
              </a:ext>
            </a:extLst>
          </p:cNvPr>
          <p:cNvSpPr/>
          <p:nvPr userDrawn="1"/>
        </p:nvSpPr>
        <p:spPr>
          <a:xfrm>
            <a:off x="0" y="0"/>
            <a:ext cx="12192000" cy="1702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1"/>
              </a:buClr>
              <a:buFont typeface="Courier New" panose="02070309020205020404" pitchFamily="49" charset="0"/>
              <a:buChar char="o"/>
              <a:defRPr sz="1200"/>
            </a:lvl1pPr>
            <a:lvl2pPr marL="685800" indent="-228600">
              <a:lnSpc>
                <a:spcPct val="120000"/>
              </a:lnSpc>
              <a:buClr>
                <a:schemeClr val="accent1"/>
              </a:buClr>
              <a:buFont typeface="Courier New" panose="02070309020205020404" pitchFamily="49" charset="0"/>
              <a:buChar char="o"/>
              <a:defRPr sz="1200"/>
            </a:lvl2pPr>
            <a:lvl3pPr marL="1143000" indent="-228600">
              <a:lnSpc>
                <a:spcPct val="120000"/>
              </a:lnSpc>
              <a:buClr>
                <a:schemeClr val="accent1"/>
              </a:buClr>
              <a:buFont typeface="Courier New" panose="02070309020205020404" pitchFamily="49" charset="0"/>
              <a:buChar char="o"/>
              <a:defRPr sz="1200"/>
            </a:lvl3pPr>
            <a:lvl4pPr marL="1600200" indent="-228600">
              <a:lnSpc>
                <a:spcPct val="120000"/>
              </a:lnSpc>
              <a:buClr>
                <a:schemeClr val="accent1"/>
              </a:buClr>
              <a:buFont typeface="Courier New" panose="02070309020205020404" pitchFamily="49" charset="0"/>
              <a:buChar char="o"/>
              <a:defRPr sz="1200"/>
            </a:lvl4pPr>
            <a:lvl5pPr marL="2057400" indent="-228600">
              <a:lnSpc>
                <a:spcPct val="120000"/>
              </a:lnSpc>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1"/>
              </a:buClr>
              <a:buFont typeface="Courier New" panose="02070309020205020404" pitchFamily="49" charset="0"/>
              <a:buChar char="o"/>
              <a:defRPr sz="1200"/>
            </a:lvl1pPr>
            <a:lvl2pPr marL="685800" indent="-228600">
              <a:buClr>
                <a:schemeClr val="accent1"/>
              </a:buClr>
              <a:buFont typeface="Courier New" panose="02070309020205020404" pitchFamily="49" charset="0"/>
              <a:buChar char="o"/>
              <a:defRPr sz="1200"/>
            </a:lvl2pPr>
            <a:lvl3pPr marL="1143000" indent="-228600">
              <a:buClr>
                <a:schemeClr val="accent1"/>
              </a:buClr>
              <a:buFont typeface="Courier New" panose="02070309020205020404" pitchFamily="49" charset="0"/>
              <a:buChar char="o"/>
              <a:defRPr sz="1200"/>
            </a:lvl3pPr>
            <a:lvl4pPr marL="1600200" indent="-228600">
              <a:buClr>
                <a:schemeClr val="accent1"/>
              </a:buClr>
              <a:buFont typeface="Courier New" panose="02070309020205020404" pitchFamily="49" charset="0"/>
              <a:buChar char="o"/>
              <a:defRPr sz="1200"/>
            </a:lvl4pPr>
            <a:lvl5pPr marL="2057400" indent="-228600">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00E7AC10-455F-4240-AF09-B68A217164D7}"/>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2060224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_Light_Aqu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2317B-0E5B-7C46-A8B7-AF92510591EA}"/>
              </a:ext>
            </a:extLst>
          </p:cNvPr>
          <p:cNvSpPr/>
          <p:nvPr userDrawn="1"/>
        </p:nvSpPr>
        <p:spPr>
          <a:xfrm>
            <a:off x="0" y="-1"/>
            <a:ext cx="12192000" cy="1797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9336A81-78B4-B64F-BAE3-81538F5E2377}"/>
              </a:ext>
            </a:extLst>
          </p:cNvPr>
          <p:cNvSpPr/>
          <p:nvPr userDrawn="1"/>
        </p:nvSpPr>
        <p:spPr>
          <a:xfrm>
            <a:off x="0" y="0"/>
            <a:ext cx="12192000" cy="1702676"/>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7BC758C-A864-9F49-A0A5-5533668246A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lvl1pPr>
              <a:defRPr>
                <a:solidFill>
                  <a:schemeClr val="bg2"/>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a:lnSpc>
                <a:spcPct val="120000"/>
              </a:lnSpc>
              <a:defRPr sz="1200"/>
            </a:lvl1pPr>
            <a:lvl2pPr>
              <a:lnSpc>
                <a:spcPct val="120000"/>
              </a:lnSpc>
              <a:defRPr sz="1200"/>
            </a:lvl2pPr>
            <a:lvl3pPr>
              <a:lnSpc>
                <a:spcPct val="120000"/>
              </a:lnSpc>
              <a:defRPr sz="1200"/>
            </a:lvl3pPr>
            <a:lvl4pPr>
              <a:lnSpc>
                <a:spcPct val="120000"/>
              </a:lnSpc>
              <a:defRPr sz="1200"/>
            </a:lvl4pPr>
            <a:lvl5pPr>
              <a:lnSpc>
                <a:spcPct val="120000"/>
              </a:lnSpc>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a:defRPr sz="1200"/>
            </a:lvl1pPr>
            <a:lvl2pPr>
              <a:defRPr sz="1200"/>
            </a:lvl2pPr>
            <a:lvl3pPr>
              <a:defRPr sz="12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5BDFDD1E-D689-304E-BF9E-62E676F6C250}"/>
              </a:ext>
            </a:extLst>
          </p:cNvPr>
          <p:cNvPicPr>
            <a:picLocks noChangeAspect="1"/>
          </p:cNvPicPr>
          <p:nvPr userDrawn="1"/>
        </p:nvPicPr>
        <p:blipFill>
          <a:blip r:embed="rId3"/>
          <a:srcRect/>
          <a:stretch/>
        </p:blipFill>
        <p:spPr>
          <a:xfrm>
            <a:off x="11276726" y="273269"/>
            <a:ext cx="588578" cy="588578"/>
          </a:xfrm>
          <a:prstGeom prst="rect">
            <a:avLst/>
          </a:prstGeom>
        </p:spPr>
      </p:pic>
    </p:spTree>
    <p:extLst>
      <p:ext uri="{BB962C8B-B14F-4D97-AF65-F5344CB8AC3E}">
        <p14:creationId xmlns:p14="http://schemas.microsoft.com/office/powerpoint/2010/main" val="11647415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_Light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2317B-0E5B-7C46-A8B7-AF92510591EA}"/>
              </a:ext>
            </a:extLst>
          </p:cNvPr>
          <p:cNvSpPr/>
          <p:nvPr userDrawn="1"/>
        </p:nvSpPr>
        <p:spPr>
          <a:xfrm>
            <a:off x="0" y="-1"/>
            <a:ext cx="12192000" cy="1797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9336A81-78B4-B64F-BAE3-81538F5E2377}"/>
              </a:ext>
            </a:extLst>
          </p:cNvPr>
          <p:cNvSpPr/>
          <p:nvPr userDrawn="1"/>
        </p:nvSpPr>
        <p:spPr>
          <a:xfrm>
            <a:off x="0" y="0"/>
            <a:ext cx="12192000" cy="1702676"/>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7BC758C-A864-9F49-A0A5-5533668246A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lvl1pPr>
              <a:defRPr>
                <a:solidFill>
                  <a:schemeClr val="accent4"/>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4"/>
              </a:buClr>
              <a:buFont typeface="Courier New" panose="02070309020205020404" pitchFamily="49" charset="0"/>
              <a:buChar char="o"/>
              <a:defRPr sz="1200"/>
            </a:lvl1pPr>
            <a:lvl2pPr marL="685800" indent="-228600">
              <a:lnSpc>
                <a:spcPct val="120000"/>
              </a:lnSpc>
              <a:buClr>
                <a:schemeClr val="accent4"/>
              </a:buClr>
              <a:buFont typeface="Courier New" panose="02070309020205020404" pitchFamily="49" charset="0"/>
              <a:buChar char="o"/>
              <a:defRPr sz="1200"/>
            </a:lvl2pPr>
            <a:lvl3pPr marL="1143000" indent="-228600">
              <a:lnSpc>
                <a:spcPct val="120000"/>
              </a:lnSpc>
              <a:buClr>
                <a:schemeClr val="accent4"/>
              </a:buClr>
              <a:buFont typeface="Courier New" panose="02070309020205020404" pitchFamily="49" charset="0"/>
              <a:buChar char="o"/>
              <a:defRPr sz="1200"/>
            </a:lvl3pPr>
            <a:lvl4pPr marL="1600200" indent="-228600">
              <a:lnSpc>
                <a:spcPct val="120000"/>
              </a:lnSpc>
              <a:buClr>
                <a:schemeClr val="accent4"/>
              </a:buClr>
              <a:buFont typeface="Courier New" panose="02070309020205020404" pitchFamily="49" charset="0"/>
              <a:buChar char="o"/>
              <a:defRPr sz="1200"/>
            </a:lvl4pPr>
            <a:lvl5pPr marL="2057400" indent="-228600">
              <a:lnSpc>
                <a:spcPct val="120000"/>
              </a:lnSpc>
              <a:buClr>
                <a:schemeClr val="accent4"/>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4"/>
              </a:buClr>
              <a:buFont typeface="Courier New" panose="02070309020205020404" pitchFamily="49" charset="0"/>
              <a:buChar char="o"/>
              <a:defRPr sz="1200"/>
            </a:lvl1pPr>
            <a:lvl2pPr marL="685800" indent="-228600">
              <a:buClr>
                <a:schemeClr val="accent4"/>
              </a:buClr>
              <a:buFont typeface="Courier New" panose="02070309020205020404" pitchFamily="49" charset="0"/>
              <a:buChar char="o"/>
              <a:defRPr sz="1200"/>
            </a:lvl2pPr>
            <a:lvl3pPr marL="1143000" indent="-228600">
              <a:buClr>
                <a:schemeClr val="accent4"/>
              </a:buClr>
              <a:buFont typeface="Courier New" panose="02070309020205020404" pitchFamily="49" charset="0"/>
              <a:buChar char="o"/>
              <a:defRPr sz="1200"/>
            </a:lvl3pPr>
            <a:lvl4pPr marL="1600200" indent="-228600">
              <a:buClr>
                <a:schemeClr val="accent4"/>
              </a:buClr>
              <a:buFont typeface="Courier New" panose="02070309020205020404" pitchFamily="49" charset="0"/>
              <a:buChar char="o"/>
              <a:defRPr sz="1200"/>
            </a:lvl4pPr>
            <a:lvl5pPr marL="2057400" indent="-228600">
              <a:buClr>
                <a:schemeClr val="accent4"/>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5BDFDD1E-D689-304E-BF9E-62E676F6C250}"/>
              </a:ext>
            </a:extLst>
          </p:cNvPr>
          <p:cNvPicPr>
            <a:picLocks noChangeAspect="1"/>
          </p:cNvPicPr>
          <p:nvPr userDrawn="1"/>
        </p:nvPicPr>
        <p:blipFill>
          <a:blip r:embed="rId3"/>
          <a:srcRect/>
          <a:stretch/>
        </p:blipFill>
        <p:spPr>
          <a:xfrm>
            <a:off x="11276726" y="273269"/>
            <a:ext cx="588578" cy="588578"/>
          </a:xfrm>
          <a:prstGeom prst="rect">
            <a:avLst/>
          </a:prstGeom>
        </p:spPr>
      </p:pic>
    </p:spTree>
    <p:extLst>
      <p:ext uri="{BB962C8B-B14F-4D97-AF65-F5344CB8AC3E}">
        <p14:creationId xmlns:p14="http://schemas.microsoft.com/office/powerpoint/2010/main" val="39502506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_Light_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2317B-0E5B-7C46-A8B7-AF92510591EA}"/>
              </a:ext>
            </a:extLst>
          </p:cNvPr>
          <p:cNvSpPr/>
          <p:nvPr userDrawn="1"/>
        </p:nvSpPr>
        <p:spPr>
          <a:xfrm>
            <a:off x="0" y="-1"/>
            <a:ext cx="12192000" cy="1797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9336A81-78B4-B64F-BAE3-81538F5E2377}"/>
              </a:ext>
            </a:extLst>
          </p:cNvPr>
          <p:cNvSpPr/>
          <p:nvPr userDrawn="1"/>
        </p:nvSpPr>
        <p:spPr>
          <a:xfrm>
            <a:off x="0" y="0"/>
            <a:ext cx="12192000" cy="170267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7BC758C-A864-9F49-A0A5-5533668246A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lvl1pPr>
              <a:defRPr>
                <a:solidFill>
                  <a:schemeClr val="accent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1"/>
              </a:buClr>
              <a:buFont typeface="Courier New" panose="02070309020205020404" pitchFamily="49" charset="0"/>
              <a:buChar char="o"/>
              <a:defRPr sz="1200"/>
            </a:lvl1pPr>
            <a:lvl2pPr marL="685800" indent="-228600">
              <a:lnSpc>
                <a:spcPct val="120000"/>
              </a:lnSpc>
              <a:buClr>
                <a:schemeClr val="accent1"/>
              </a:buClr>
              <a:buFont typeface="Courier New" panose="02070309020205020404" pitchFamily="49" charset="0"/>
              <a:buChar char="o"/>
              <a:defRPr sz="1200"/>
            </a:lvl2pPr>
            <a:lvl3pPr marL="1143000" indent="-228600">
              <a:lnSpc>
                <a:spcPct val="120000"/>
              </a:lnSpc>
              <a:buClr>
                <a:schemeClr val="accent1"/>
              </a:buClr>
              <a:buFont typeface="Courier New" panose="02070309020205020404" pitchFamily="49" charset="0"/>
              <a:buChar char="o"/>
              <a:defRPr sz="1200"/>
            </a:lvl3pPr>
            <a:lvl4pPr marL="1600200" indent="-228600">
              <a:lnSpc>
                <a:spcPct val="120000"/>
              </a:lnSpc>
              <a:buClr>
                <a:schemeClr val="accent1"/>
              </a:buClr>
              <a:buFont typeface="Courier New" panose="02070309020205020404" pitchFamily="49" charset="0"/>
              <a:buChar char="o"/>
              <a:defRPr sz="1200"/>
            </a:lvl4pPr>
            <a:lvl5pPr marL="2057400" indent="-228600">
              <a:lnSpc>
                <a:spcPct val="120000"/>
              </a:lnSpc>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1"/>
              </a:buClr>
              <a:buFont typeface="Courier New" panose="02070309020205020404" pitchFamily="49" charset="0"/>
              <a:buChar char="o"/>
              <a:defRPr sz="1200"/>
            </a:lvl1pPr>
            <a:lvl2pPr marL="685800" indent="-228600">
              <a:buClr>
                <a:schemeClr val="accent1"/>
              </a:buClr>
              <a:buFont typeface="Courier New" panose="02070309020205020404" pitchFamily="49" charset="0"/>
              <a:buChar char="o"/>
              <a:defRPr sz="1200"/>
            </a:lvl2pPr>
            <a:lvl3pPr marL="1143000" indent="-228600">
              <a:buClr>
                <a:schemeClr val="accent1"/>
              </a:buClr>
              <a:buFont typeface="Courier New" panose="02070309020205020404" pitchFamily="49" charset="0"/>
              <a:buChar char="o"/>
              <a:defRPr sz="1200"/>
            </a:lvl3pPr>
            <a:lvl4pPr marL="1600200" indent="-228600">
              <a:buClr>
                <a:schemeClr val="accent1"/>
              </a:buClr>
              <a:buFont typeface="Courier New" panose="02070309020205020404" pitchFamily="49" charset="0"/>
              <a:buChar char="o"/>
              <a:defRPr sz="1200"/>
            </a:lvl4pPr>
            <a:lvl5pPr marL="2057400" indent="-228600">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5BDFDD1E-D689-304E-BF9E-62E676F6C250}"/>
              </a:ext>
            </a:extLst>
          </p:cNvPr>
          <p:cNvPicPr>
            <a:picLocks noChangeAspect="1"/>
          </p:cNvPicPr>
          <p:nvPr userDrawn="1"/>
        </p:nvPicPr>
        <p:blipFill>
          <a:blip r:embed="rId3"/>
          <a:srcRect/>
          <a:stretch/>
        </p:blipFill>
        <p:spPr>
          <a:xfrm>
            <a:off x="11276726" y="273269"/>
            <a:ext cx="588578" cy="588578"/>
          </a:xfrm>
          <a:prstGeom prst="rect">
            <a:avLst/>
          </a:prstGeom>
        </p:spPr>
      </p:pic>
    </p:spTree>
    <p:extLst>
      <p:ext uri="{BB962C8B-B14F-4D97-AF65-F5344CB8AC3E}">
        <p14:creationId xmlns:p14="http://schemas.microsoft.com/office/powerpoint/2010/main" val="18157849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_Light_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2317B-0E5B-7C46-A8B7-AF92510591EA}"/>
              </a:ext>
            </a:extLst>
          </p:cNvPr>
          <p:cNvSpPr/>
          <p:nvPr userDrawn="1"/>
        </p:nvSpPr>
        <p:spPr>
          <a:xfrm>
            <a:off x="0" y="-1"/>
            <a:ext cx="12192000" cy="1797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9336A81-78B4-B64F-BAE3-81538F5E2377}"/>
              </a:ext>
            </a:extLst>
          </p:cNvPr>
          <p:cNvSpPr/>
          <p:nvPr userDrawn="1"/>
        </p:nvSpPr>
        <p:spPr>
          <a:xfrm>
            <a:off x="0" y="0"/>
            <a:ext cx="12192000" cy="1702676"/>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7BC758C-A864-9F49-A0A5-5533668246A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lvl1pPr>
              <a:defRPr>
                <a:solidFill>
                  <a:schemeClr val="accent2"/>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1"/>
              </a:buClr>
              <a:buFont typeface="Courier New" panose="02070309020205020404" pitchFamily="49" charset="0"/>
              <a:buChar char="o"/>
              <a:defRPr sz="1200"/>
            </a:lvl1pPr>
            <a:lvl2pPr marL="685800" indent="-228600">
              <a:lnSpc>
                <a:spcPct val="120000"/>
              </a:lnSpc>
              <a:buClr>
                <a:schemeClr val="accent1"/>
              </a:buClr>
              <a:buFont typeface="Courier New" panose="02070309020205020404" pitchFamily="49" charset="0"/>
              <a:buChar char="o"/>
              <a:defRPr sz="1200"/>
            </a:lvl2pPr>
            <a:lvl3pPr marL="1143000" indent="-228600">
              <a:lnSpc>
                <a:spcPct val="120000"/>
              </a:lnSpc>
              <a:buClr>
                <a:schemeClr val="accent1"/>
              </a:buClr>
              <a:buFont typeface="Courier New" panose="02070309020205020404" pitchFamily="49" charset="0"/>
              <a:buChar char="o"/>
              <a:defRPr sz="1200"/>
            </a:lvl3pPr>
            <a:lvl4pPr marL="1600200" indent="-228600">
              <a:lnSpc>
                <a:spcPct val="120000"/>
              </a:lnSpc>
              <a:buClr>
                <a:schemeClr val="accent1"/>
              </a:buClr>
              <a:buFont typeface="Courier New" panose="02070309020205020404" pitchFamily="49" charset="0"/>
              <a:buChar char="o"/>
              <a:defRPr sz="1200"/>
            </a:lvl4pPr>
            <a:lvl5pPr marL="2057400" indent="-228600">
              <a:lnSpc>
                <a:spcPct val="120000"/>
              </a:lnSpc>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1"/>
              </a:buClr>
              <a:buFont typeface="Courier New" panose="02070309020205020404" pitchFamily="49" charset="0"/>
              <a:buChar char="o"/>
              <a:defRPr sz="1200"/>
            </a:lvl1pPr>
            <a:lvl2pPr marL="685800" indent="-228600">
              <a:buClr>
                <a:schemeClr val="accent1"/>
              </a:buClr>
              <a:buFont typeface="Courier New" panose="02070309020205020404" pitchFamily="49" charset="0"/>
              <a:buChar char="o"/>
              <a:defRPr sz="1200"/>
            </a:lvl2pPr>
            <a:lvl3pPr marL="1143000" indent="-228600">
              <a:buClr>
                <a:schemeClr val="accent1"/>
              </a:buClr>
              <a:buFont typeface="Courier New" panose="02070309020205020404" pitchFamily="49" charset="0"/>
              <a:buChar char="o"/>
              <a:defRPr sz="1200"/>
            </a:lvl3pPr>
            <a:lvl4pPr marL="1600200" indent="-228600">
              <a:buClr>
                <a:schemeClr val="accent1"/>
              </a:buClr>
              <a:buFont typeface="Courier New" panose="02070309020205020404" pitchFamily="49" charset="0"/>
              <a:buChar char="o"/>
              <a:defRPr sz="1200"/>
            </a:lvl4pPr>
            <a:lvl5pPr marL="2057400" indent="-228600">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5BDFDD1E-D689-304E-BF9E-62E676F6C250}"/>
              </a:ext>
            </a:extLst>
          </p:cNvPr>
          <p:cNvPicPr>
            <a:picLocks noChangeAspect="1"/>
          </p:cNvPicPr>
          <p:nvPr userDrawn="1"/>
        </p:nvPicPr>
        <p:blipFill>
          <a:blip r:embed="rId3"/>
          <a:srcRect/>
          <a:stretch/>
        </p:blipFill>
        <p:spPr>
          <a:xfrm>
            <a:off x="11276726" y="273269"/>
            <a:ext cx="588578" cy="588578"/>
          </a:xfrm>
          <a:prstGeom prst="rect">
            <a:avLst/>
          </a:prstGeom>
        </p:spPr>
      </p:pic>
    </p:spTree>
    <p:extLst>
      <p:ext uri="{BB962C8B-B14F-4D97-AF65-F5344CB8AC3E}">
        <p14:creationId xmlns:p14="http://schemas.microsoft.com/office/powerpoint/2010/main" val="39366278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_Light_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2317B-0E5B-7C46-A8B7-AF92510591EA}"/>
              </a:ext>
            </a:extLst>
          </p:cNvPr>
          <p:cNvSpPr/>
          <p:nvPr userDrawn="1"/>
        </p:nvSpPr>
        <p:spPr>
          <a:xfrm>
            <a:off x="0" y="-1"/>
            <a:ext cx="12192000" cy="1797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9336A81-78B4-B64F-BAE3-81538F5E2377}"/>
              </a:ext>
            </a:extLst>
          </p:cNvPr>
          <p:cNvSpPr/>
          <p:nvPr userDrawn="1"/>
        </p:nvSpPr>
        <p:spPr>
          <a:xfrm>
            <a:off x="0" y="0"/>
            <a:ext cx="12192000" cy="1702676"/>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7BC758C-A864-9F49-A0A5-5533668246A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lvl1pPr>
              <a:defRPr>
                <a:solidFill>
                  <a:schemeClr val="accent3"/>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1"/>
              </a:buClr>
              <a:buFont typeface="Courier New" panose="02070309020205020404" pitchFamily="49" charset="0"/>
              <a:buChar char="o"/>
              <a:defRPr sz="1200"/>
            </a:lvl1pPr>
            <a:lvl2pPr marL="685800" indent="-228600">
              <a:lnSpc>
                <a:spcPct val="120000"/>
              </a:lnSpc>
              <a:buClr>
                <a:schemeClr val="accent1"/>
              </a:buClr>
              <a:buFont typeface="Courier New" panose="02070309020205020404" pitchFamily="49" charset="0"/>
              <a:buChar char="o"/>
              <a:defRPr sz="1200"/>
            </a:lvl2pPr>
            <a:lvl3pPr marL="1143000" indent="-228600">
              <a:lnSpc>
                <a:spcPct val="120000"/>
              </a:lnSpc>
              <a:buClr>
                <a:schemeClr val="accent1"/>
              </a:buClr>
              <a:buFont typeface="Courier New" panose="02070309020205020404" pitchFamily="49" charset="0"/>
              <a:buChar char="o"/>
              <a:defRPr sz="1200"/>
            </a:lvl3pPr>
            <a:lvl4pPr marL="1600200" indent="-228600">
              <a:lnSpc>
                <a:spcPct val="120000"/>
              </a:lnSpc>
              <a:buClr>
                <a:schemeClr val="accent1"/>
              </a:buClr>
              <a:buFont typeface="Courier New" panose="02070309020205020404" pitchFamily="49" charset="0"/>
              <a:buChar char="o"/>
              <a:defRPr sz="1200"/>
            </a:lvl4pPr>
            <a:lvl5pPr marL="2057400" indent="-228600">
              <a:lnSpc>
                <a:spcPct val="120000"/>
              </a:lnSpc>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1"/>
              </a:buClr>
              <a:buFont typeface="Courier New" panose="02070309020205020404" pitchFamily="49" charset="0"/>
              <a:buChar char="o"/>
              <a:defRPr sz="1200"/>
            </a:lvl1pPr>
            <a:lvl2pPr marL="685800" indent="-228600">
              <a:buClr>
                <a:schemeClr val="accent1"/>
              </a:buClr>
              <a:buFont typeface="Courier New" panose="02070309020205020404" pitchFamily="49" charset="0"/>
              <a:buChar char="o"/>
              <a:defRPr sz="1200"/>
            </a:lvl2pPr>
            <a:lvl3pPr marL="1143000" indent="-228600">
              <a:buClr>
                <a:schemeClr val="accent1"/>
              </a:buClr>
              <a:buFont typeface="Courier New" panose="02070309020205020404" pitchFamily="49" charset="0"/>
              <a:buChar char="o"/>
              <a:defRPr sz="1200"/>
            </a:lvl3pPr>
            <a:lvl4pPr marL="1600200" indent="-228600">
              <a:buClr>
                <a:schemeClr val="accent1"/>
              </a:buClr>
              <a:buFont typeface="Courier New" panose="02070309020205020404" pitchFamily="49" charset="0"/>
              <a:buChar char="o"/>
              <a:defRPr sz="1200"/>
            </a:lvl4pPr>
            <a:lvl5pPr marL="2057400" indent="-228600">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5BDFDD1E-D689-304E-BF9E-62E676F6C250}"/>
              </a:ext>
            </a:extLst>
          </p:cNvPr>
          <p:cNvPicPr>
            <a:picLocks noChangeAspect="1"/>
          </p:cNvPicPr>
          <p:nvPr userDrawn="1"/>
        </p:nvPicPr>
        <p:blipFill>
          <a:blip r:embed="rId3"/>
          <a:srcRect/>
          <a:stretch/>
        </p:blipFill>
        <p:spPr>
          <a:xfrm>
            <a:off x="11276726" y="273269"/>
            <a:ext cx="588578" cy="588578"/>
          </a:xfrm>
          <a:prstGeom prst="rect">
            <a:avLst/>
          </a:prstGeom>
        </p:spPr>
      </p:pic>
    </p:spTree>
    <p:extLst>
      <p:ext uri="{BB962C8B-B14F-4D97-AF65-F5344CB8AC3E}">
        <p14:creationId xmlns:p14="http://schemas.microsoft.com/office/powerpoint/2010/main" val="11404350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_Light_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2317B-0E5B-7C46-A8B7-AF92510591EA}"/>
              </a:ext>
            </a:extLst>
          </p:cNvPr>
          <p:cNvSpPr/>
          <p:nvPr userDrawn="1"/>
        </p:nvSpPr>
        <p:spPr>
          <a:xfrm>
            <a:off x="0" y="-1"/>
            <a:ext cx="12192000" cy="1797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9336A81-78B4-B64F-BAE3-81538F5E2377}"/>
              </a:ext>
            </a:extLst>
          </p:cNvPr>
          <p:cNvSpPr/>
          <p:nvPr userDrawn="1"/>
        </p:nvSpPr>
        <p:spPr>
          <a:xfrm>
            <a:off x="0" y="0"/>
            <a:ext cx="12192000" cy="1702676"/>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7BC758C-A864-9F49-A0A5-5533668246A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lvl1pPr>
              <a:defRPr>
                <a:solidFill>
                  <a:schemeClr val="accent6"/>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1"/>
              </a:buClr>
              <a:buFont typeface="Courier New" panose="02070309020205020404" pitchFamily="49" charset="0"/>
              <a:buChar char="o"/>
              <a:defRPr sz="1200"/>
            </a:lvl1pPr>
            <a:lvl2pPr marL="685800" indent="-228600">
              <a:lnSpc>
                <a:spcPct val="120000"/>
              </a:lnSpc>
              <a:buClr>
                <a:schemeClr val="accent1"/>
              </a:buClr>
              <a:buFont typeface="Courier New" panose="02070309020205020404" pitchFamily="49" charset="0"/>
              <a:buChar char="o"/>
              <a:defRPr sz="1200"/>
            </a:lvl2pPr>
            <a:lvl3pPr marL="1143000" indent="-228600">
              <a:lnSpc>
                <a:spcPct val="120000"/>
              </a:lnSpc>
              <a:buClr>
                <a:schemeClr val="accent1"/>
              </a:buClr>
              <a:buFont typeface="Courier New" panose="02070309020205020404" pitchFamily="49" charset="0"/>
              <a:buChar char="o"/>
              <a:defRPr sz="1200"/>
            </a:lvl3pPr>
            <a:lvl4pPr marL="1600200" indent="-228600">
              <a:lnSpc>
                <a:spcPct val="120000"/>
              </a:lnSpc>
              <a:buClr>
                <a:schemeClr val="accent1"/>
              </a:buClr>
              <a:buFont typeface="Courier New" panose="02070309020205020404" pitchFamily="49" charset="0"/>
              <a:buChar char="o"/>
              <a:defRPr sz="1200"/>
            </a:lvl4pPr>
            <a:lvl5pPr marL="2057400" indent="-228600">
              <a:lnSpc>
                <a:spcPct val="120000"/>
              </a:lnSpc>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1"/>
              </a:buClr>
              <a:buFont typeface="Courier New" panose="02070309020205020404" pitchFamily="49" charset="0"/>
              <a:buChar char="o"/>
              <a:defRPr sz="1200"/>
            </a:lvl1pPr>
            <a:lvl2pPr marL="685800" indent="-228600">
              <a:buClr>
                <a:schemeClr val="accent1"/>
              </a:buClr>
              <a:buFont typeface="Courier New" panose="02070309020205020404" pitchFamily="49" charset="0"/>
              <a:buChar char="o"/>
              <a:defRPr sz="1200"/>
            </a:lvl2pPr>
            <a:lvl3pPr marL="1143000" indent="-228600">
              <a:buClr>
                <a:schemeClr val="accent1"/>
              </a:buClr>
              <a:buFont typeface="Courier New" panose="02070309020205020404" pitchFamily="49" charset="0"/>
              <a:buChar char="o"/>
              <a:defRPr sz="1200"/>
            </a:lvl3pPr>
            <a:lvl4pPr marL="1600200" indent="-228600">
              <a:buClr>
                <a:schemeClr val="accent1"/>
              </a:buClr>
              <a:buFont typeface="Courier New" panose="02070309020205020404" pitchFamily="49" charset="0"/>
              <a:buChar char="o"/>
              <a:defRPr sz="1200"/>
            </a:lvl4pPr>
            <a:lvl5pPr marL="2057400" indent="-228600">
              <a:buClr>
                <a:schemeClr val="accent1"/>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5BDFDD1E-D689-304E-BF9E-62E676F6C250}"/>
              </a:ext>
            </a:extLst>
          </p:cNvPr>
          <p:cNvPicPr>
            <a:picLocks noChangeAspect="1"/>
          </p:cNvPicPr>
          <p:nvPr userDrawn="1"/>
        </p:nvPicPr>
        <p:blipFill>
          <a:blip r:embed="rId3"/>
          <a:srcRect/>
          <a:stretch/>
        </p:blipFill>
        <p:spPr>
          <a:xfrm>
            <a:off x="11276726" y="273269"/>
            <a:ext cx="588578" cy="588578"/>
          </a:xfrm>
          <a:prstGeom prst="rect">
            <a:avLst/>
          </a:prstGeom>
        </p:spPr>
      </p:pic>
    </p:spTree>
    <p:extLst>
      <p:ext uri="{BB962C8B-B14F-4D97-AF65-F5344CB8AC3E}">
        <p14:creationId xmlns:p14="http://schemas.microsoft.com/office/powerpoint/2010/main" val="30200505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6_Two Content_Teal_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2317B-0E5B-7C46-A8B7-AF92510591EA}"/>
              </a:ext>
            </a:extLst>
          </p:cNvPr>
          <p:cNvSpPr/>
          <p:nvPr userDrawn="1"/>
        </p:nvSpPr>
        <p:spPr>
          <a:xfrm>
            <a:off x="0" y="-1"/>
            <a:ext cx="12192000" cy="1797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9336A81-78B4-B64F-BAE3-81538F5E2377}"/>
              </a:ext>
            </a:extLst>
          </p:cNvPr>
          <p:cNvSpPr/>
          <p:nvPr userDrawn="1"/>
        </p:nvSpPr>
        <p:spPr>
          <a:xfrm>
            <a:off x="0" y="0"/>
            <a:ext cx="12192000" cy="1702676"/>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7BC758C-A864-9F49-A0A5-5533668246AE}"/>
              </a:ext>
            </a:extLst>
          </p:cNvPr>
          <p:cNvPicPr>
            <a:picLocks noChangeAspect="1"/>
          </p:cNvPicPr>
          <p:nvPr userDrawn="1"/>
        </p:nvPicPr>
        <p:blipFill>
          <a:blip r:embed="rId2">
            <a:alphaModFix amt="50000"/>
          </a:blip>
          <a:stretch>
            <a:fillRect/>
          </a:stretch>
        </p:blipFill>
        <p:spPr>
          <a:xfrm>
            <a:off x="11276726" y="273269"/>
            <a:ext cx="588578" cy="588578"/>
          </a:xfrm>
          <a:prstGeom prst="rect">
            <a:avLst/>
          </a:prstGeom>
        </p:spPr>
      </p:pic>
      <p:sp>
        <p:nvSpPr>
          <p:cNvPr id="6" name="Footer Placeholder 5">
            <a:extLst>
              <a:ext uri="{FF2B5EF4-FFF2-40B4-BE49-F238E27FC236}">
                <a16:creationId xmlns:a16="http://schemas.microsoft.com/office/drawing/2014/main" id="{D9753430-0C23-6641-8EEF-2A40E5541DB0}"/>
              </a:ext>
            </a:extLst>
          </p:cNvPr>
          <p:cNvSpPr>
            <a:spLocks noGrp="1"/>
          </p:cNvSpPr>
          <p:nvPr>
            <p:ph type="ftr" sz="quarter" idx="11"/>
          </p:nvPr>
        </p:nvSpPr>
        <p:spPr/>
        <p:txBody>
          <a:bodyPr/>
          <a:lstStyle/>
          <a:p>
            <a:r>
              <a:rPr lang="en-GB" dirty="0"/>
              <a:t>ThriveLDN PowerPoint Template</a:t>
            </a:r>
          </a:p>
        </p:txBody>
      </p:sp>
      <p:sp>
        <p:nvSpPr>
          <p:cNvPr id="2" name="Title 1">
            <a:extLst>
              <a:ext uri="{FF2B5EF4-FFF2-40B4-BE49-F238E27FC236}">
                <a16:creationId xmlns:a16="http://schemas.microsoft.com/office/drawing/2014/main" id="{45B1E7F0-B6B0-EB4A-AA91-E7D4EE2184E4}"/>
              </a:ext>
            </a:extLst>
          </p:cNvPr>
          <p:cNvSpPr>
            <a:spLocks noGrp="1"/>
          </p:cNvSpPr>
          <p:nvPr>
            <p:ph type="title"/>
          </p:nvPr>
        </p:nvSpPr>
        <p:spPr/>
        <p:txBody>
          <a:bodyPr/>
          <a:lstStyle>
            <a:lvl1pPr>
              <a:defRPr>
                <a:solidFill>
                  <a:schemeClr val="accent5"/>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F09007D-9F9E-084A-A40B-67893BE477B7}"/>
              </a:ext>
            </a:extLst>
          </p:cNvPr>
          <p:cNvSpPr>
            <a:spLocks noGrp="1"/>
          </p:cNvSpPr>
          <p:nvPr>
            <p:ph sz="half" idx="1"/>
          </p:nvPr>
        </p:nvSpPr>
        <p:spPr>
          <a:xfrm>
            <a:off x="838200" y="2112579"/>
            <a:ext cx="4196255" cy="3930869"/>
          </a:xfrm>
        </p:spPr>
        <p:txBody>
          <a:bodyPr>
            <a:normAutofit/>
          </a:bodyPr>
          <a:lstStyle>
            <a:lvl1pPr marL="228600" indent="-228600">
              <a:lnSpc>
                <a:spcPct val="120000"/>
              </a:lnSpc>
              <a:buClr>
                <a:schemeClr val="accent5"/>
              </a:buClr>
              <a:buFont typeface="Courier New" panose="02070309020205020404" pitchFamily="49" charset="0"/>
              <a:buChar char="o"/>
              <a:defRPr sz="1200"/>
            </a:lvl1pPr>
            <a:lvl2pPr marL="685800" indent="-228600">
              <a:lnSpc>
                <a:spcPct val="120000"/>
              </a:lnSpc>
              <a:buClr>
                <a:schemeClr val="accent5"/>
              </a:buClr>
              <a:buFont typeface="Courier New" panose="02070309020205020404" pitchFamily="49" charset="0"/>
              <a:buChar char="o"/>
              <a:defRPr sz="1200"/>
            </a:lvl2pPr>
            <a:lvl3pPr marL="1143000" indent="-228600">
              <a:lnSpc>
                <a:spcPct val="120000"/>
              </a:lnSpc>
              <a:buClr>
                <a:schemeClr val="accent5"/>
              </a:buClr>
              <a:buFont typeface="Courier New" panose="02070309020205020404" pitchFamily="49" charset="0"/>
              <a:buChar char="o"/>
              <a:defRPr sz="1200"/>
            </a:lvl3pPr>
            <a:lvl4pPr marL="1600200" indent="-228600">
              <a:lnSpc>
                <a:spcPct val="120000"/>
              </a:lnSpc>
              <a:buClr>
                <a:schemeClr val="accent5"/>
              </a:buClr>
              <a:buFont typeface="Courier New" panose="02070309020205020404" pitchFamily="49" charset="0"/>
              <a:buChar char="o"/>
              <a:defRPr sz="1200"/>
            </a:lvl4pPr>
            <a:lvl5pPr marL="2057400" indent="-228600">
              <a:lnSpc>
                <a:spcPct val="120000"/>
              </a:lnSpc>
              <a:buClr>
                <a:schemeClr val="accent5"/>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E496BBF-48C6-2541-920A-6CC5C1BF0342}"/>
              </a:ext>
            </a:extLst>
          </p:cNvPr>
          <p:cNvSpPr>
            <a:spLocks noGrp="1"/>
          </p:cNvSpPr>
          <p:nvPr>
            <p:ph sz="half" idx="2"/>
          </p:nvPr>
        </p:nvSpPr>
        <p:spPr>
          <a:xfrm>
            <a:off x="5896304" y="2112579"/>
            <a:ext cx="4204138" cy="3930869"/>
          </a:xfrm>
        </p:spPr>
        <p:txBody>
          <a:bodyPr>
            <a:normAutofit/>
          </a:bodyPr>
          <a:lstStyle>
            <a:lvl1pPr marL="228600" indent="-228600">
              <a:buClr>
                <a:schemeClr val="accent5"/>
              </a:buClr>
              <a:buFont typeface="Courier New" panose="02070309020205020404" pitchFamily="49" charset="0"/>
              <a:buChar char="o"/>
              <a:defRPr sz="1200"/>
            </a:lvl1pPr>
            <a:lvl2pPr marL="685800" indent="-228600">
              <a:buClr>
                <a:schemeClr val="accent5"/>
              </a:buClr>
              <a:buFont typeface="Courier New" panose="02070309020205020404" pitchFamily="49" charset="0"/>
              <a:buChar char="o"/>
              <a:defRPr sz="1200"/>
            </a:lvl2pPr>
            <a:lvl3pPr marL="1143000" indent="-228600">
              <a:buClr>
                <a:schemeClr val="accent5"/>
              </a:buClr>
              <a:buFont typeface="Courier New" panose="02070309020205020404" pitchFamily="49" charset="0"/>
              <a:buChar char="o"/>
              <a:defRPr sz="1200"/>
            </a:lvl3pPr>
            <a:lvl4pPr marL="1600200" indent="-228600">
              <a:buClr>
                <a:schemeClr val="accent5"/>
              </a:buClr>
              <a:buFont typeface="Courier New" panose="02070309020205020404" pitchFamily="49" charset="0"/>
              <a:buChar char="o"/>
              <a:defRPr sz="1200"/>
            </a:lvl4pPr>
            <a:lvl5pPr marL="2057400" indent="-228600">
              <a:buClr>
                <a:schemeClr val="accent5"/>
              </a:buClr>
              <a:buFont typeface="Courier New" panose="02070309020205020404" pitchFamily="49" charset="0"/>
              <a:buChar char="o"/>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D2EB319C-CC5E-1D46-B75B-FB18EC7C25C7}"/>
              </a:ext>
            </a:extLst>
          </p:cNvPr>
          <p:cNvSpPr>
            <a:spLocks noGrp="1"/>
          </p:cNvSpPr>
          <p:nvPr>
            <p:ph type="sldNum" sz="quarter" idx="12"/>
          </p:nvPr>
        </p:nvSpPr>
        <p:spPr/>
        <p:txBody>
          <a:bodyPr/>
          <a:lstStyle/>
          <a:p>
            <a:fld id="{404CB892-04A9-1B4A-9AED-8E4B674A10E8}" type="slidenum">
              <a:rPr lang="en-GB" smtClean="0"/>
              <a:t>‹#›</a:t>
            </a:fld>
            <a:endParaRPr lang="en-GB" dirty="0"/>
          </a:p>
        </p:txBody>
      </p:sp>
      <p:pic>
        <p:nvPicPr>
          <p:cNvPr id="9" name="Picture 8">
            <a:extLst>
              <a:ext uri="{FF2B5EF4-FFF2-40B4-BE49-F238E27FC236}">
                <a16:creationId xmlns:a16="http://schemas.microsoft.com/office/drawing/2014/main" id="{5BDFDD1E-D689-304E-BF9E-62E676F6C250}"/>
              </a:ext>
            </a:extLst>
          </p:cNvPr>
          <p:cNvPicPr>
            <a:picLocks noChangeAspect="1"/>
          </p:cNvPicPr>
          <p:nvPr userDrawn="1"/>
        </p:nvPicPr>
        <p:blipFill>
          <a:blip r:embed="rId3"/>
          <a:srcRect/>
          <a:stretch/>
        </p:blipFill>
        <p:spPr>
          <a:xfrm>
            <a:off x="11276726" y="273269"/>
            <a:ext cx="588578" cy="588578"/>
          </a:xfrm>
          <a:prstGeom prst="rect">
            <a:avLst/>
          </a:prstGeom>
        </p:spPr>
      </p:pic>
    </p:spTree>
    <p:extLst>
      <p:ext uri="{BB962C8B-B14F-4D97-AF65-F5344CB8AC3E}">
        <p14:creationId xmlns:p14="http://schemas.microsoft.com/office/powerpoint/2010/main" val="17340791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One Content_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4B64-CC6A-2C4F-B124-D3CAD30CD6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96D457-7522-5B48-BF16-8E2B519CA7C4}"/>
              </a:ext>
            </a:extLst>
          </p:cNvPr>
          <p:cNvSpPr>
            <a:spLocks noGrp="1"/>
          </p:cNvSpPr>
          <p:nvPr>
            <p:ph idx="1"/>
          </p:nvPr>
        </p:nvSpPr>
        <p:spPr/>
        <p:txBody>
          <a:bodyPr/>
          <a:lstStyle>
            <a:lvl1pPr marL="228600" indent="-228600">
              <a:buClr>
                <a:schemeClr val="bg2"/>
              </a:buClr>
              <a:buFont typeface="Courier New" panose="02070309020205020404" pitchFamily="49" charset="0"/>
              <a:buChar char="o"/>
              <a:defRPr/>
            </a:lvl1pPr>
            <a:lvl2pPr marL="685800" indent="-228600">
              <a:buClr>
                <a:schemeClr val="bg2"/>
              </a:buClr>
              <a:buFont typeface="Courier New" panose="02070309020205020404" pitchFamily="49" charset="0"/>
              <a:buChar char="o"/>
              <a:defRPr/>
            </a:lvl2pPr>
            <a:lvl3pPr marL="1143000" indent="-228600">
              <a:buClr>
                <a:schemeClr val="bg2"/>
              </a:buClr>
              <a:buFont typeface="Courier New" panose="02070309020205020404" pitchFamily="49" charset="0"/>
              <a:buChar char="o"/>
              <a:defRPr/>
            </a:lvl3pPr>
            <a:lvl4pPr marL="1600200" indent="-228600">
              <a:buClr>
                <a:schemeClr val="bg2"/>
              </a:buClr>
              <a:buFont typeface="Courier New" panose="02070309020205020404" pitchFamily="49" charset="0"/>
              <a:buChar char="o"/>
              <a:defRPr/>
            </a:lvl4pPr>
            <a:lvl5pPr marL="2057400" indent="-228600">
              <a:buClr>
                <a:schemeClr val="bg2"/>
              </a:buClr>
              <a:buFont typeface="Courier New" panose="02070309020205020404" pitchFamily="49" charset="0"/>
              <a:buChar cha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8995C4B2-8D4C-284D-B2A2-98AD7618FF99}"/>
              </a:ext>
            </a:extLst>
          </p:cNvPr>
          <p:cNvSpPr>
            <a:spLocks noGrp="1"/>
          </p:cNvSpPr>
          <p:nvPr>
            <p:ph type="ftr" sz="quarter" idx="11"/>
          </p:nvPr>
        </p:nvSpPr>
        <p:spPr/>
        <p:txBody>
          <a:bodyPr/>
          <a:lstStyle/>
          <a:p>
            <a:r>
              <a:rPr lang="en-GB" dirty="0"/>
              <a:t>ThriveLDN PowerPoint Template</a:t>
            </a:r>
          </a:p>
        </p:txBody>
      </p:sp>
      <p:sp>
        <p:nvSpPr>
          <p:cNvPr id="6" name="Slide Number Placeholder 5">
            <a:extLst>
              <a:ext uri="{FF2B5EF4-FFF2-40B4-BE49-F238E27FC236}">
                <a16:creationId xmlns:a16="http://schemas.microsoft.com/office/drawing/2014/main" id="{9B8E23DB-609B-2C43-A811-C93AD2C4B71C}"/>
              </a:ext>
            </a:extLst>
          </p:cNvPr>
          <p:cNvSpPr>
            <a:spLocks noGrp="1"/>
          </p:cNvSpPr>
          <p:nvPr>
            <p:ph type="sldNum" sz="quarter" idx="12"/>
          </p:nvPr>
        </p:nvSpPr>
        <p:spPr/>
        <p:txBody>
          <a:bodyPr/>
          <a:lstStyle/>
          <a:p>
            <a:fld id="{404CB892-04A9-1B4A-9AED-8E4B674A10E8}" type="slidenum">
              <a:rPr lang="en-GB" smtClean="0"/>
              <a:t>‹#›</a:t>
            </a:fld>
            <a:endParaRPr lang="en-GB" dirty="0"/>
          </a:p>
        </p:txBody>
      </p:sp>
    </p:spTree>
    <p:extLst>
      <p:ext uri="{BB962C8B-B14F-4D97-AF65-F5344CB8AC3E}">
        <p14:creationId xmlns:p14="http://schemas.microsoft.com/office/powerpoint/2010/main" val="23917068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slideLayout" Target="../slideLayouts/slideLayout118.xml"/><Relationship Id="rId63" Type="http://schemas.openxmlformats.org/officeDocument/2006/relationships/slideLayout" Target="../slideLayouts/slideLayout12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62" Type="http://schemas.openxmlformats.org/officeDocument/2006/relationships/slideLayout" Target="../slideLayouts/slideLayout12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8" Type="http://schemas.openxmlformats.org/officeDocument/2006/relationships/slideLayout" Target="../slideLayouts/slideLayout121.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slideLayout" Target="../slideLayouts/slideLayout120.xml"/><Relationship Id="rId61" Type="http://schemas.openxmlformats.org/officeDocument/2006/relationships/slideLayout" Target="../slideLayouts/slideLayout124.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60" Type="http://schemas.openxmlformats.org/officeDocument/2006/relationships/slideLayout" Target="../slideLayouts/slideLayout123.xml"/><Relationship Id="rId65" Type="http://schemas.openxmlformats.org/officeDocument/2006/relationships/image" Target="../media/image1.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slideLayout" Target="../slideLayouts/slideLayout119.xml"/><Relationship Id="rId64" Type="http://schemas.openxmlformats.org/officeDocument/2006/relationships/theme" Target="../theme/theme2.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5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7026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840828" y="501758"/>
            <a:ext cx="7304689" cy="864585"/>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lt1"/>
              </a:buClr>
              <a:buSzPts val="3200"/>
              <a:buFont typeface="Trebuchet MS"/>
              <a:buNone/>
              <a:defRPr sz="320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51338" y="2144110"/>
            <a:ext cx="7294179" cy="3752194"/>
          </a:xfrm>
          <a:prstGeom prst="rect">
            <a:avLst/>
          </a:prstGeom>
          <a:noFill/>
          <a:ln>
            <a:noFill/>
          </a:ln>
        </p:spPr>
        <p:txBody>
          <a:bodyPr spcFirstLastPara="1" wrap="square" lIns="0" tIns="0" rIns="0" bIns="0" anchor="t" anchorCtr="0">
            <a:normAutofit/>
          </a:bodyPr>
          <a:lstStyle>
            <a:lvl1pPr marL="457200" marR="0" lvl="0" indent="-304800" algn="l" rtl="0">
              <a:lnSpc>
                <a:spcPct val="120000"/>
              </a:lnSpc>
              <a:spcBef>
                <a:spcPts val="10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3pPr>
            <a:lvl4pPr marL="1828800" marR="0" lvl="3"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12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851338" y="6356350"/>
            <a:ext cx="4114800"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00" b="0" i="0" u="none" strike="noStrike" cap="none">
                <a:solidFill>
                  <a:schemeClr val="lt2"/>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275895" y="6356350"/>
            <a:ext cx="459829"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000" b="0" i="0" u="none" strike="noStrike" cap="none">
                <a:solidFill>
                  <a:schemeClr val="lt2"/>
                </a:solidFill>
                <a:latin typeface="Trebuchet MS"/>
                <a:ea typeface="Trebuchet MS"/>
                <a:cs typeface="Trebuchet MS"/>
                <a:sym typeface="Trebuchet MS"/>
              </a:defRPr>
            </a:lvl1pPr>
            <a:lvl2pPr marL="0" marR="0" lvl="1" indent="0" algn="l" rtl="0">
              <a:spcBef>
                <a:spcPts val="0"/>
              </a:spcBef>
              <a:buNone/>
              <a:defRPr sz="1000" b="0" i="0" u="none" strike="noStrike" cap="none">
                <a:solidFill>
                  <a:schemeClr val="lt2"/>
                </a:solidFill>
                <a:latin typeface="Trebuchet MS"/>
                <a:ea typeface="Trebuchet MS"/>
                <a:cs typeface="Trebuchet MS"/>
                <a:sym typeface="Trebuchet MS"/>
              </a:defRPr>
            </a:lvl2pPr>
            <a:lvl3pPr marL="0" marR="0" lvl="2" indent="0" algn="l" rtl="0">
              <a:spcBef>
                <a:spcPts val="0"/>
              </a:spcBef>
              <a:buNone/>
              <a:defRPr sz="1000" b="0" i="0" u="none" strike="noStrike" cap="none">
                <a:solidFill>
                  <a:schemeClr val="lt2"/>
                </a:solidFill>
                <a:latin typeface="Trebuchet MS"/>
                <a:ea typeface="Trebuchet MS"/>
                <a:cs typeface="Trebuchet MS"/>
                <a:sym typeface="Trebuchet MS"/>
              </a:defRPr>
            </a:lvl3pPr>
            <a:lvl4pPr marL="0" marR="0" lvl="3" indent="0" algn="l" rtl="0">
              <a:spcBef>
                <a:spcPts val="0"/>
              </a:spcBef>
              <a:buNone/>
              <a:defRPr sz="1000" b="0" i="0" u="none" strike="noStrike" cap="none">
                <a:solidFill>
                  <a:schemeClr val="lt2"/>
                </a:solidFill>
                <a:latin typeface="Trebuchet MS"/>
                <a:ea typeface="Trebuchet MS"/>
                <a:cs typeface="Trebuchet MS"/>
                <a:sym typeface="Trebuchet MS"/>
              </a:defRPr>
            </a:lvl4pPr>
            <a:lvl5pPr marL="0" marR="0" lvl="4" indent="0" algn="l" rtl="0">
              <a:spcBef>
                <a:spcPts val="0"/>
              </a:spcBef>
              <a:buNone/>
              <a:defRPr sz="1000" b="0" i="0" u="none" strike="noStrike" cap="none">
                <a:solidFill>
                  <a:schemeClr val="lt2"/>
                </a:solidFill>
                <a:latin typeface="Trebuchet MS"/>
                <a:ea typeface="Trebuchet MS"/>
                <a:cs typeface="Trebuchet MS"/>
                <a:sym typeface="Trebuchet MS"/>
              </a:defRPr>
            </a:lvl5pPr>
            <a:lvl6pPr marL="0" marR="0" lvl="5" indent="0" algn="l" rtl="0">
              <a:spcBef>
                <a:spcPts val="0"/>
              </a:spcBef>
              <a:buNone/>
              <a:defRPr sz="1000" b="0" i="0" u="none" strike="noStrike" cap="none">
                <a:solidFill>
                  <a:schemeClr val="lt2"/>
                </a:solidFill>
                <a:latin typeface="Trebuchet MS"/>
                <a:ea typeface="Trebuchet MS"/>
                <a:cs typeface="Trebuchet MS"/>
                <a:sym typeface="Trebuchet MS"/>
              </a:defRPr>
            </a:lvl6pPr>
            <a:lvl7pPr marL="0" marR="0" lvl="6" indent="0" algn="l" rtl="0">
              <a:spcBef>
                <a:spcPts val="0"/>
              </a:spcBef>
              <a:buNone/>
              <a:defRPr sz="1000" b="0" i="0" u="none" strike="noStrike" cap="none">
                <a:solidFill>
                  <a:schemeClr val="lt2"/>
                </a:solidFill>
                <a:latin typeface="Trebuchet MS"/>
                <a:ea typeface="Trebuchet MS"/>
                <a:cs typeface="Trebuchet MS"/>
                <a:sym typeface="Trebuchet MS"/>
              </a:defRPr>
            </a:lvl7pPr>
            <a:lvl8pPr marL="0" marR="0" lvl="7" indent="0" algn="l" rtl="0">
              <a:spcBef>
                <a:spcPts val="0"/>
              </a:spcBef>
              <a:buNone/>
              <a:defRPr sz="1000" b="0" i="0" u="none" strike="noStrike" cap="none">
                <a:solidFill>
                  <a:schemeClr val="lt2"/>
                </a:solidFill>
                <a:latin typeface="Trebuchet MS"/>
                <a:ea typeface="Trebuchet MS"/>
                <a:cs typeface="Trebuchet MS"/>
                <a:sym typeface="Trebuchet MS"/>
              </a:defRPr>
            </a:lvl8pPr>
            <a:lvl9pPr marL="0" marR="0" lvl="8" indent="0" algn="l" rtl="0">
              <a:spcBef>
                <a:spcPts val="0"/>
              </a:spcBef>
              <a:buNone/>
              <a:defRPr sz="1000" b="0" i="0" u="none" strike="noStrike" cap="none">
                <a:solidFill>
                  <a:schemeClr val="lt2"/>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dirty="0"/>
          </a:p>
        </p:txBody>
      </p:sp>
      <p:pic>
        <p:nvPicPr>
          <p:cNvPr id="15" name="Google Shape;15;p1"/>
          <p:cNvPicPr preferRelativeResize="0"/>
          <p:nvPr/>
        </p:nvPicPr>
        <p:blipFill rotWithShape="1">
          <a:blip r:embed="rId65">
            <a:alphaModFix amt="50000"/>
          </a:blip>
          <a:srcRect/>
          <a:stretch/>
        </p:blipFill>
        <p:spPr>
          <a:xfrm>
            <a:off x="11276726" y="273269"/>
            <a:ext cx="588578" cy="588578"/>
          </a:xfrm>
          <a:prstGeom prst="rect">
            <a:avLst/>
          </a:prstGeom>
          <a:noFill/>
          <a:ln>
            <a:noFill/>
          </a:ln>
        </p:spPr>
      </p:pic>
    </p:spTree>
    <p:extLst>
      <p:ext uri="{BB962C8B-B14F-4D97-AF65-F5344CB8AC3E}">
        <p14:creationId xmlns:p14="http://schemas.microsoft.com/office/powerpoint/2010/main" val="2597776585"/>
      </p:ext>
    </p:extLst>
  </p:cSld>
  <p:clrMap bg1="lt1" tx1="dk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 id="2147483836" r:id="rId42"/>
    <p:sldLayoutId id="2147483837" r:id="rId43"/>
    <p:sldLayoutId id="2147483838" r:id="rId44"/>
    <p:sldLayoutId id="2147483839" r:id="rId45"/>
    <p:sldLayoutId id="2147483840" r:id="rId46"/>
    <p:sldLayoutId id="2147483841" r:id="rId47"/>
    <p:sldLayoutId id="2147483842" r:id="rId48"/>
    <p:sldLayoutId id="2147483843" r:id="rId49"/>
    <p:sldLayoutId id="2147483844" r:id="rId50"/>
    <p:sldLayoutId id="2147483845" r:id="rId51"/>
    <p:sldLayoutId id="2147483846" r:id="rId52"/>
    <p:sldLayoutId id="2147483847" r:id="rId53"/>
    <p:sldLayoutId id="2147483848" r:id="rId54"/>
    <p:sldLayoutId id="2147483849" r:id="rId55"/>
    <p:sldLayoutId id="2147483850" r:id="rId56"/>
    <p:sldLayoutId id="2147483851" r:id="rId57"/>
    <p:sldLayoutId id="2147483852" r:id="rId58"/>
    <p:sldLayoutId id="2147483853" r:id="rId59"/>
    <p:sldLayoutId id="2147483854" r:id="rId60"/>
    <p:sldLayoutId id="2147483855" r:id="rId61"/>
    <p:sldLayoutId id="2147483856" r:id="rId62"/>
    <p:sldLayoutId id="2147483857" r:id="rId6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BA33DC-3AA0-AB4B-93E2-5052C9347851}"/>
              </a:ext>
            </a:extLst>
          </p:cNvPr>
          <p:cNvSpPr/>
          <p:nvPr userDrawn="1"/>
        </p:nvSpPr>
        <p:spPr>
          <a:xfrm>
            <a:off x="0" y="0"/>
            <a:ext cx="12192000" cy="17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8EA1C60C-BB51-3E40-B675-416666257341}"/>
              </a:ext>
            </a:extLst>
          </p:cNvPr>
          <p:cNvSpPr>
            <a:spLocks noGrp="1"/>
          </p:cNvSpPr>
          <p:nvPr>
            <p:ph type="title"/>
          </p:nvPr>
        </p:nvSpPr>
        <p:spPr>
          <a:xfrm>
            <a:off x="840828" y="501758"/>
            <a:ext cx="7304689" cy="864585"/>
          </a:xfrm>
          <a:prstGeom prst="rect">
            <a:avLst/>
          </a:prstGeom>
        </p:spPr>
        <p:txBody>
          <a:bodyPr vert="horz" lIns="0" tIns="0" rIns="0" bIns="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F064033A-D8F8-B347-8C08-FE4B4520AD92}"/>
              </a:ext>
            </a:extLst>
          </p:cNvPr>
          <p:cNvSpPr>
            <a:spLocks noGrp="1"/>
          </p:cNvSpPr>
          <p:nvPr>
            <p:ph type="body" idx="1"/>
          </p:nvPr>
        </p:nvSpPr>
        <p:spPr>
          <a:xfrm>
            <a:off x="851338" y="2144110"/>
            <a:ext cx="7294179" cy="3752194"/>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A20D9CF7-9921-4C43-9BF6-6036B1D68DA2}"/>
              </a:ext>
            </a:extLst>
          </p:cNvPr>
          <p:cNvSpPr>
            <a:spLocks noGrp="1"/>
          </p:cNvSpPr>
          <p:nvPr>
            <p:ph type="ftr" sz="quarter" idx="3"/>
          </p:nvPr>
        </p:nvSpPr>
        <p:spPr>
          <a:xfrm>
            <a:off x="851338" y="6356350"/>
            <a:ext cx="4114800" cy="365125"/>
          </a:xfrm>
          <a:prstGeom prst="rect">
            <a:avLst/>
          </a:prstGeom>
        </p:spPr>
        <p:txBody>
          <a:bodyPr vert="horz" lIns="0" tIns="0" rIns="0" bIns="0" rtlCol="0" anchor="ctr"/>
          <a:lstStyle>
            <a:lvl1pPr algn="l">
              <a:defRPr sz="1000">
                <a:solidFill>
                  <a:schemeClr val="bg2"/>
                </a:solidFill>
                <a:latin typeface="Trebuchet MS" panose="020B0703020202090204" pitchFamily="34" charset="0"/>
              </a:defRPr>
            </a:lvl1pPr>
          </a:lstStyle>
          <a:p>
            <a:r>
              <a:rPr lang="en-GB" dirty="0"/>
              <a:t>ThriveLDN PowerPoint Template</a:t>
            </a:r>
          </a:p>
        </p:txBody>
      </p:sp>
      <p:sp>
        <p:nvSpPr>
          <p:cNvPr id="6" name="Slide Number Placeholder 5">
            <a:extLst>
              <a:ext uri="{FF2B5EF4-FFF2-40B4-BE49-F238E27FC236}">
                <a16:creationId xmlns:a16="http://schemas.microsoft.com/office/drawing/2014/main" id="{477294F7-58DB-034F-A233-B72ADD2CF40D}"/>
              </a:ext>
            </a:extLst>
          </p:cNvPr>
          <p:cNvSpPr>
            <a:spLocks noGrp="1"/>
          </p:cNvSpPr>
          <p:nvPr>
            <p:ph type="sldNum" sz="quarter" idx="4"/>
          </p:nvPr>
        </p:nvSpPr>
        <p:spPr>
          <a:xfrm>
            <a:off x="275895" y="6356350"/>
            <a:ext cx="459829" cy="365125"/>
          </a:xfrm>
          <a:prstGeom prst="rect">
            <a:avLst/>
          </a:prstGeom>
        </p:spPr>
        <p:txBody>
          <a:bodyPr vert="horz" lIns="0" tIns="0" rIns="0" bIns="0" rtlCol="0" anchor="ctr"/>
          <a:lstStyle>
            <a:lvl1pPr algn="l">
              <a:defRPr sz="1000">
                <a:solidFill>
                  <a:schemeClr val="bg2"/>
                </a:solidFill>
                <a:latin typeface="Trebuchet MS" panose="020B0703020202090204" pitchFamily="34" charset="0"/>
              </a:defRPr>
            </a:lvl1pPr>
          </a:lstStyle>
          <a:p>
            <a:fld id="{404CB892-04A9-1B4A-9AED-8E4B674A10E8}" type="slidenum">
              <a:rPr lang="en-GB" smtClean="0"/>
              <a:pPr/>
              <a:t>‹#›</a:t>
            </a:fld>
            <a:endParaRPr lang="en-GB" dirty="0"/>
          </a:p>
        </p:txBody>
      </p:sp>
      <p:pic>
        <p:nvPicPr>
          <p:cNvPr id="11" name="Picture 10">
            <a:extLst>
              <a:ext uri="{FF2B5EF4-FFF2-40B4-BE49-F238E27FC236}">
                <a16:creationId xmlns:a16="http://schemas.microsoft.com/office/drawing/2014/main" id="{9E7022DD-7CD4-A94F-9FEB-E7A6FE42D648}"/>
              </a:ext>
            </a:extLst>
          </p:cNvPr>
          <p:cNvPicPr>
            <a:picLocks noChangeAspect="1"/>
          </p:cNvPicPr>
          <p:nvPr userDrawn="1"/>
        </p:nvPicPr>
        <p:blipFill>
          <a:blip r:embed="rId65">
            <a:alphaModFix amt="50000"/>
          </a:blip>
          <a:stretch>
            <a:fillRect/>
          </a:stretch>
        </p:blipFill>
        <p:spPr>
          <a:xfrm>
            <a:off x="11276726" y="273269"/>
            <a:ext cx="588578" cy="588578"/>
          </a:xfrm>
          <a:prstGeom prst="rect">
            <a:avLst/>
          </a:prstGeom>
        </p:spPr>
      </p:pic>
    </p:spTree>
    <p:extLst>
      <p:ext uri="{BB962C8B-B14F-4D97-AF65-F5344CB8AC3E}">
        <p14:creationId xmlns:p14="http://schemas.microsoft.com/office/powerpoint/2010/main" val="330379180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 id="2147483898" r:id="rId40"/>
    <p:sldLayoutId id="2147483899" r:id="rId41"/>
    <p:sldLayoutId id="2147483900" r:id="rId42"/>
    <p:sldLayoutId id="2147483901" r:id="rId43"/>
    <p:sldLayoutId id="2147483902" r:id="rId44"/>
    <p:sldLayoutId id="2147483903" r:id="rId45"/>
    <p:sldLayoutId id="2147483904" r:id="rId46"/>
    <p:sldLayoutId id="2147483905" r:id="rId47"/>
    <p:sldLayoutId id="2147483906" r:id="rId48"/>
    <p:sldLayoutId id="2147483907" r:id="rId49"/>
    <p:sldLayoutId id="2147483908" r:id="rId50"/>
    <p:sldLayoutId id="2147483909" r:id="rId51"/>
    <p:sldLayoutId id="2147483910" r:id="rId52"/>
    <p:sldLayoutId id="2147483911" r:id="rId53"/>
    <p:sldLayoutId id="2147483912" r:id="rId54"/>
    <p:sldLayoutId id="2147483913" r:id="rId55"/>
    <p:sldLayoutId id="2147483914" r:id="rId56"/>
    <p:sldLayoutId id="2147483915" r:id="rId57"/>
    <p:sldLayoutId id="2147483916" r:id="rId58"/>
    <p:sldLayoutId id="2147483917" r:id="rId59"/>
    <p:sldLayoutId id="2147483918" r:id="rId60"/>
    <p:sldLayoutId id="2147483919" r:id="rId61"/>
    <p:sldLayoutId id="2147483920" r:id="rId62"/>
    <p:sldLayoutId id="2147483921" r:id="rId63"/>
  </p:sldLayoutIdLst>
  <p:hf hdr="0" dt="0"/>
  <p:txStyles>
    <p:titleStyle>
      <a:lvl1pPr algn="l" defTabSz="914400" rtl="0" eaLnBrk="1" latinLnBrk="0" hangingPunct="1">
        <a:lnSpc>
          <a:spcPct val="90000"/>
        </a:lnSpc>
        <a:spcBef>
          <a:spcPct val="0"/>
        </a:spcBef>
        <a:buNone/>
        <a:defRPr sz="3200" b="1" kern="120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2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hyperlink" Target="https://www.nicolalester.co.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thriveldn.co.uk/communications/toolkits-and-resources/toolkit/trauma-informed-practice-training/#introduction" TargetMode="Externa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www.menti.com/altt7yitgza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nti.com/altt7yitgza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07.xml"/><Relationship Id="rId4" Type="http://schemas.openxmlformats.org/officeDocument/2006/relationships/hyperlink" Target="https://www.london.gov.uk/mental-health-wellbe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hriveldn.co.uk/help-yourself-and-oth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thriveldn.co.uk/wp-content/uploads/2022/11/Thrive-LDN-conversation-starter-tool-CoL-update-Nov-2022.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hyperlink" Target="http://www.youtube.com/watch?v=txQyOEYagKg"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thriveldn.co.uk/" TargetMode="External"/><Relationship Id="rId7"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zerosuicidealliance.com/" TargetMode="External"/><Relationship Id="rId1" Type="http://schemas.openxmlformats.org/officeDocument/2006/relationships/slideLayout" Target="../slideLayouts/slideLayout2.xml"/><Relationship Id="rId4" Type="http://schemas.openxmlformats.org/officeDocument/2006/relationships/hyperlink" Target="https://www.zerosuicidealliance.com/train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thriveldn.co.uk/communications/toolkits-and-resources/toolkit/mental-health-awareness-training-for-frontline-staff/"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https://www.instagram.com/thriveldn/" TargetMode="External"/><Relationship Id="rId7" Type="http://schemas.openxmlformats.org/officeDocument/2006/relationships/hyperlink" Target="https://thriveldn.co.uk/" TargetMode="External"/><Relationship Id="rId2" Type="http://schemas.openxmlformats.org/officeDocument/2006/relationships/hyperlink" Target="https://twitter.com/ThriveLDN" TargetMode="External"/><Relationship Id="rId1" Type="http://schemas.openxmlformats.org/officeDocument/2006/relationships/slideLayout" Target="../slideLayouts/slideLayout121.xml"/><Relationship Id="rId6" Type="http://schemas.openxmlformats.org/officeDocument/2006/relationships/hyperlink" Target="https://www.linkedin.com/company/thriveldn/" TargetMode="External"/><Relationship Id="rId5" Type="http://schemas.openxmlformats.org/officeDocument/2006/relationships/hyperlink" Target="https://www.tiktok.com/@thriveldn?" TargetMode="External"/><Relationship Id="rId4" Type="http://schemas.openxmlformats.org/officeDocument/2006/relationships/hyperlink" Target="https://www.facebook.com/ThriveLD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5"/>
          <p:cNvSpPr txBox="1">
            <a:spLocks noGrp="1"/>
          </p:cNvSpPr>
          <p:nvPr>
            <p:ph type="ctrTitle"/>
          </p:nvPr>
        </p:nvSpPr>
        <p:spPr>
          <a:xfrm>
            <a:off x="420414" y="481232"/>
            <a:ext cx="6064469" cy="1668581"/>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ts val="6000"/>
              <a:buFont typeface="Trebuchet MS"/>
              <a:buNone/>
            </a:pPr>
            <a:r>
              <a:rPr lang="en-GB" dirty="0"/>
              <a:t>Towards happier, healthier lives</a:t>
            </a:r>
            <a:endParaRPr dirty="0"/>
          </a:p>
        </p:txBody>
      </p:sp>
      <p:sp>
        <p:nvSpPr>
          <p:cNvPr id="512" name="Google Shape;512;p65"/>
          <p:cNvSpPr txBox="1"/>
          <p:nvPr/>
        </p:nvSpPr>
        <p:spPr>
          <a:xfrm>
            <a:off x="138897" y="3191112"/>
            <a:ext cx="6627501" cy="2108239"/>
          </a:xfrm>
          <a:prstGeom prst="rect">
            <a:avLst/>
          </a:prstGeom>
          <a:noFill/>
          <a:ln>
            <a:noFill/>
          </a:ln>
        </p:spPr>
        <p:txBody>
          <a:bodyPr spcFirstLastPara="1" wrap="square" lIns="91425" tIns="91425" rIns="91425" bIns="91425" anchor="t" anchorCtr="0">
            <a:spAutoFit/>
          </a:bodyPr>
          <a:lstStyle/>
          <a:p>
            <a:pPr>
              <a:buClr>
                <a:srgbClr val="000000"/>
              </a:buClr>
              <a:defRPr/>
            </a:pPr>
            <a:r>
              <a:rPr lang="en-GB" sz="2500" b="1" kern="0" dirty="0">
                <a:solidFill>
                  <a:srgbClr val="FFFFFF"/>
                </a:solidFill>
                <a:latin typeface="Trebuchet MS"/>
                <a:ea typeface="Trebuchet MS"/>
                <a:cs typeface="Trebuchet MS"/>
                <a:sym typeface="Trebuchet MS"/>
              </a:rPr>
              <a:t>Bessie Bulman, Project Officer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500" b="1" kern="0" dirty="0" err="1">
                <a:solidFill>
                  <a:srgbClr val="FFFFFF"/>
                </a:solidFill>
                <a:latin typeface="Trebuchet MS"/>
                <a:ea typeface="Trebuchet MS"/>
                <a:cs typeface="Trebuchet MS"/>
                <a:sym typeface="Trebuchet MS"/>
              </a:rPr>
              <a:t>Sumaty</a:t>
            </a:r>
            <a:r>
              <a:rPr lang="en-GB" sz="2500" b="1" kern="0" dirty="0">
                <a:solidFill>
                  <a:srgbClr val="FFFFFF"/>
                </a:solidFill>
                <a:latin typeface="Trebuchet MS"/>
                <a:ea typeface="Trebuchet MS"/>
                <a:cs typeface="Trebuchet MS"/>
                <a:sym typeface="Trebuchet MS"/>
              </a:rPr>
              <a:t> Hernandez-Farina, Project Officer </a:t>
            </a:r>
          </a:p>
          <a:p>
            <a:pPr>
              <a:buClr>
                <a:srgbClr val="000000"/>
              </a:buClr>
              <a:defRPr/>
            </a:pPr>
            <a:r>
              <a:rPr lang="en-GB" sz="2500" b="1" kern="0" dirty="0">
                <a:solidFill>
                  <a:srgbClr val="FFFFFF"/>
                </a:solidFill>
                <a:latin typeface="Trebuchet MS"/>
                <a:ea typeface="Trebuchet MS"/>
                <a:cs typeface="Trebuchet MS"/>
                <a:sym typeface="Trebuchet MS"/>
              </a:rPr>
              <a:t>Nadia Holland, Project Officer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500" b="1" kern="0" dirty="0">
              <a:solidFill>
                <a:srgbClr val="FFFFFF"/>
              </a:solidFill>
              <a:latin typeface="Trebuchet MS"/>
              <a:ea typeface="Trebuchet MS"/>
              <a:cs typeface="Trebuchet MS"/>
              <a:sym typeface="Trebuchet MS"/>
            </a:endParaRPr>
          </a:p>
          <a:p>
            <a:pPr>
              <a:buClr>
                <a:srgbClr val="000000"/>
              </a:buClr>
              <a:defRPr/>
            </a:pPr>
            <a:r>
              <a:rPr lang="en-GB" sz="2500" b="1" kern="0" dirty="0">
                <a:solidFill>
                  <a:srgbClr val="FFFFFF"/>
                </a:solidFill>
                <a:latin typeface="Trebuchet MS"/>
                <a:ea typeface="Trebuchet MS"/>
                <a:cs typeface="Trebuchet MS"/>
                <a:sym typeface="Trebuchet MS"/>
              </a:rPr>
              <a:t>3 July, 2023</a:t>
            </a:r>
            <a:endParaRPr kumimoji="0" sz="2500" b="1" i="0" u="none" strike="noStrike" kern="0" cap="none" spc="0" normalizeH="0" baseline="0" noProof="0" dirty="0">
              <a:ln>
                <a:noFill/>
              </a:ln>
              <a:solidFill>
                <a:srgbClr val="FFFFFF"/>
              </a:solidFill>
              <a:effectLst/>
              <a:uLnTx/>
              <a:uFillTx/>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02D6-78F3-749C-5F08-DFBE583A6E8D}"/>
              </a:ext>
            </a:extLst>
          </p:cNvPr>
          <p:cNvSpPr>
            <a:spLocks noGrp="1"/>
          </p:cNvSpPr>
          <p:nvPr>
            <p:ph type="title"/>
          </p:nvPr>
        </p:nvSpPr>
        <p:spPr/>
        <p:txBody>
          <a:bodyPr/>
          <a:lstStyle/>
          <a:p>
            <a:r>
              <a:rPr lang="en-GB" dirty="0"/>
              <a:t>Spotlight: Trauma informed practice </a:t>
            </a:r>
          </a:p>
        </p:txBody>
      </p:sp>
      <p:sp>
        <p:nvSpPr>
          <p:cNvPr id="3" name="Text Placeholder 2">
            <a:extLst>
              <a:ext uri="{FF2B5EF4-FFF2-40B4-BE49-F238E27FC236}">
                <a16:creationId xmlns:a16="http://schemas.microsoft.com/office/drawing/2014/main" id="{AA7E5E06-6003-7B75-6F2F-C092FCA99063}"/>
              </a:ext>
            </a:extLst>
          </p:cNvPr>
          <p:cNvSpPr>
            <a:spLocks noGrp="1"/>
          </p:cNvSpPr>
          <p:nvPr>
            <p:ph type="body" idx="1"/>
          </p:nvPr>
        </p:nvSpPr>
        <p:spPr>
          <a:xfrm>
            <a:off x="2057400" y="2079991"/>
            <a:ext cx="10134600" cy="4459671"/>
          </a:xfrm>
        </p:spPr>
        <p:txBody>
          <a:bodyPr>
            <a:normAutofit/>
          </a:bodyPr>
          <a:lstStyle/>
          <a:p>
            <a:r>
              <a:rPr lang="en-GB" sz="1800" dirty="0"/>
              <a:t>Trauma informed approaches have become more relevant in light of series of geopolitical crises and events over the past several years.</a:t>
            </a:r>
          </a:p>
          <a:p>
            <a:pPr rtl="0"/>
            <a:endParaRPr lang="en-GB" sz="1800" dirty="0"/>
          </a:p>
          <a:p>
            <a:pPr rtl="0"/>
            <a:r>
              <a:rPr lang="en-GB" sz="1800" dirty="0"/>
              <a:t>A trauma informed approach is about re-establishing the world as safe, and people as trustworthy and good. At its core, trauma-informed practice: </a:t>
            </a:r>
          </a:p>
          <a:p>
            <a:pPr lvl="1"/>
            <a:r>
              <a:rPr lang="en-GB" sz="1800" dirty="0"/>
              <a:t>Realises the widespread impact of trauma and understands potential paths for recovery </a:t>
            </a:r>
          </a:p>
          <a:p>
            <a:pPr lvl="1"/>
            <a:r>
              <a:rPr lang="en-GB" sz="1800" dirty="0"/>
              <a:t>Recognises the signs and symptoms of trauma </a:t>
            </a:r>
          </a:p>
          <a:p>
            <a:pPr lvl="1"/>
            <a:r>
              <a:rPr lang="en-GB" sz="1800" dirty="0"/>
              <a:t>Responds fully by integrating knowledge about trauma into policy, procedures, and practices </a:t>
            </a:r>
          </a:p>
          <a:p>
            <a:pPr lvl="1"/>
            <a:r>
              <a:rPr lang="en-GB" sz="1800" dirty="0"/>
              <a:t>Seeks to actively resist re-traumatisation </a:t>
            </a:r>
          </a:p>
          <a:p>
            <a:pPr lvl="1"/>
            <a:r>
              <a:rPr lang="en-GB" sz="1800" dirty="0"/>
              <a:t>Supports the growth of resilience </a:t>
            </a:r>
          </a:p>
        </p:txBody>
      </p:sp>
      <p:sp>
        <p:nvSpPr>
          <p:cNvPr id="5" name="Slide Number Placeholder 4">
            <a:extLst>
              <a:ext uri="{FF2B5EF4-FFF2-40B4-BE49-F238E27FC236}">
                <a16:creationId xmlns:a16="http://schemas.microsoft.com/office/drawing/2014/main" id="{9B75DCB4-E5A3-C83A-B4FE-9020A511540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10</a:t>
            </a:fld>
            <a:endParaRPr lang="en-GB" dirty="0"/>
          </a:p>
        </p:txBody>
      </p:sp>
      <p:sp>
        <p:nvSpPr>
          <p:cNvPr id="20" name="Oval 19">
            <a:extLst>
              <a:ext uri="{FF2B5EF4-FFF2-40B4-BE49-F238E27FC236}">
                <a16:creationId xmlns:a16="http://schemas.microsoft.com/office/drawing/2014/main" id="{FDB35B48-F076-DBAA-D6D5-295C63E49B59}"/>
              </a:ext>
            </a:extLst>
          </p:cNvPr>
          <p:cNvSpPr/>
          <p:nvPr/>
        </p:nvSpPr>
        <p:spPr>
          <a:xfrm>
            <a:off x="-1801210" y="1698172"/>
            <a:ext cx="3962400" cy="5138057"/>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lumMod val="40000"/>
                  <a:lumOff val="60000"/>
                </a:schemeClr>
              </a:solidFill>
            </a:endParaRPr>
          </a:p>
        </p:txBody>
      </p:sp>
      <p:pic>
        <p:nvPicPr>
          <p:cNvPr id="19" name="Graphic 18" descr="Good Idea outline">
            <a:extLst>
              <a:ext uri="{FF2B5EF4-FFF2-40B4-BE49-F238E27FC236}">
                <a16:creationId xmlns:a16="http://schemas.microsoft.com/office/drawing/2014/main" id="{5864FC29-7CFD-B024-4E6D-B8977CF54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280" y="2602820"/>
            <a:ext cx="3182215" cy="3182215"/>
          </a:xfrm>
          <a:prstGeom prst="rect">
            <a:avLst/>
          </a:prstGeom>
        </p:spPr>
      </p:pic>
    </p:spTree>
    <p:extLst>
      <p:ext uri="{BB962C8B-B14F-4D97-AF65-F5344CB8AC3E}">
        <p14:creationId xmlns:p14="http://schemas.microsoft.com/office/powerpoint/2010/main" val="28178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FDEB-01FB-44CF-96DC-3687D53D811C}"/>
              </a:ext>
            </a:extLst>
          </p:cNvPr>
          <p:cNvSpPr>
            <a:spLocks noGrp="1"/>
          </p:cNvSpPr>
          <p:nvPr>
            <p:ph type="title"/>
          </p:nvPr>
        </p:nvSpPr>
        <p:spPr>
          <a:xfrm>
            <a:off x="840828" y="501758"/>
            <a:ext cx="9259614" cy="864585"/>
          </a:xfrm>
        </p:spPr>
        <p:txBody>
          <a:bodyPr>
            <a:normAutofit fontScale="90000"/>
          </a:bodyPr>
          <a:lstStyle/>
          <a:p>
            <a:r>
              <a:rPr lang="en-GB" dirty="0"/>
              <a:t>The Gift of Reconnection – </a:t>
            </a:r>
            <a:br>
              <a:rPr lang="en-GB" dirty="0"/>
            </a:br>
            <a:r>
              <a:rPr lang="en-GB" dirty="0"/>
              <a:t>Trauma Informed Practice Training</a:t>
            </a:r>
          </a:p>
        </p:txBody>
      </p:sp>
      <p:sp>
        <p:nvSpPr>
          <p:cNvPr id="3" name="Text Placeholder 2">
            <a:extLst>
              <a:ext uri="{FF2B5EF4-FFF2-40B4-BE49-F238E27FC236}">
                <a16:creationId xmlns:a16="http://schemas.microsoft.com/office/drawing/2014/main" id="{16B3DA52-1418-41B1-BE69-95ED321B776D}"/>
              </a:ext>
            </a:extLst>
          </p:cNvPr>
          <p:cNvSpPr>
            <a:spLocks noGrp="1"/>
          </p:cNvSpPr>
          <p:nvPr>
            <p:ph type="body" idx="1"/>
          </p:nvPr>
        </p:nvSpPr>
        <p:spPr>
          <a:xfrm>
            <a:off x="735724" y="2164722"/>
            <a:ext cx="4196255" cy="3930869"/>
          </a:xfrm>
        </p:spPr>
        <p:txBody>
          <a:bodyPr>
            <a:normAutofit fontScale="92500" lnSpcReduction="10000"/>
          </a:bodyPr>
          <a:lstStyle/>
          <a:p>
            <a:pPr marL="152400" indent="0">
              <a:buNone/>
            </a:pPr>
            <a:r>
              <a:rPr lang="en-GB" sz="1600" b="0" i="0" dirty="0">
                <a:solidFill>
                  <a:schemeClr val="tx1"/>
                </a:solidFill>
                <a:effectLst/>
                <a:latin typeface="Trebuchet MS" panose="020B0603020202020204" pitchFamily="34" charset="0"/>
              </a:rPr>
              <a:t>Thrive LDN is working with </a:t>
            </a:r>
            <a:r>
              <a:rPr lang="en-GB" sz="1600" b="0" i="0" dirty="0">
                <a:solidFill>
                  <a:schemeClr val="tx1"/>
                </a:solidFill>
                <a:effectLst/>
                <a:latin typeface="Trebuchet MS" panose="020B0603020202020204" pitchFamily="34" charset="0"/>
                <a:hlinkClick r:id="rId3"/>
              </a:rPr>
              <a:t>Nicola Lester Psychological Trauma Consultancy</a:t>
            </a:r>
            <a:r>
              <a:rPr lang="en-GB" sz="1600" b="0" i="0" dirty="0">
                <a:solidFill>
                  <a:schemeClr val="tx1"/>
                </a:solidFill>
                <a:effectLst/>
                <a:latin typeface="Trebuchet MS" panose="020B0603020202020204" pitchFamily="34" charset="0"/>
              </a:rPr>
              <a:t> to offer free, recorded open access Trauma-Informed Practice training to support individuals and organisations.</a:t>
            </a:r>
            <a:endParaRPr lang="en-GB" sz="1600" dirty="0">
              <a:solidFill>
                <a:schemeClr val="tx1"/>
              </a:solidFill>
              <a:latin typeface="Trebuchet MS" panose="020B0603020202020204" pitchFamily="34" charset="0"/>
            </a:endParaRPr>
          </a:p>
          <a:p>
            <a:pPr marL="152400" indent="0">
              <a:buNone/>
            </a:pPr>
            <a:r>
              <a:rPr lang="en-GB" sz="1600" b="0" i="0" dirty="0">
                <a:solidFill>
                  <a:schemeClr val="tx1"/>
                </a:solidFill>
                <a:effectLst/>
                <a:latin typeface="Trebuchet MS" panose="020B0603020202020204" pitchFamily="34" charset="0"/>
              </a:rPr>
              <a:t>Offered at three levels, this training series is designed to help professionals and volunteers gain an understanding of the impact of trauma and to integrate a trauma informed approach to practice.</a:t>
            </a:r>
          </a:p>
          <a:p>
            <a:pPr marL="152400" indent="0">
              <a:buNone/>
            </a:pPr>
            <a:r>
              <a:rPr lang="en-GB" sz="1600" dirty="0">
                <a:solidFill>
                  <a:schemeClr val="tx1"/>
                </a:solidFill>
                <a:latin typeface="Trebuchet MS" panose="020B0603020202020204" pitchFamily="34" charset="0"/>
              </a:rPr>
              <a:t>Ensuring your workplace promotes trauma-informed practice will help prevent burnout and protect the emotional safety of your employees. </a:t>
            </a:r>
            <a:endParaRPr lang="en-GB" sz="1100" dirty="0">
              <a:solidFill>
                <a:schemeClr val="tx1"/>
              </a:solidFill>
              <a:latin typeface="Trebuchet MS" panose="020B0603020202020204" pitchFamily="34" charset="0"/>
            </a:endParaRPr>
          </a:p>
        </p:txBody>
      </p:sp>
      <p:sp>
        <p:nvSpPr>
          <p:cNvPr id="5" name="Slide Number Placeholder 4">
            <a:extLst>
              <a:ext uri="{FF2B5EF4-FFF2-40B4-BE49-F238E27FC236}">
                <a16:creationId xmlns:a16="http://schemas.microsoft.com/office/drawing/2014/main" id="{0B40B559-8C8C-46FE-8016-A311B57678D5}"/>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2CCCD3"/>
                </a:solidFill>
                <a:effectLst/>
                <a:uLnTx/>
                <a:uFillTx/>
                <a:latin typeface="Trebuchet MS"/>
                <a:sym typeface="Trebuchet MS"/>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000" b="0" i="0" u="none" strike="noStrike" kern="0" cap="none" spc="0" normalizeH="0" baseline="0" noProof="0" dirty="0">
              <a:ln>
                <a:noFill/>
              </a:ln>
              <a:solidFill>
                <a:srgbClr val="2CCCD3"/>
              </a:solidFill>
              <a:effectLst/>
              <a:uLnTx/>
              <a:uFillTx/>
              <a:latin typeface="Trebuchet MS"/>
              <a:sym typeface="Trebuchet MS"/>
            </a:endParaRPr>
          </a:p>
        </p:txBody>
      </p:sp>
      <p:pic>
        <p:nvPicPr>
          <p:cNvPr id="7" name="Picture 6">
            <a:extLst>
              <a:ext uri="{FF2B5EF4-FFF2-40B4-BE49-F238E27FC236}">
                <a16:creationId xmlns:a16="http://schemas.microsoft.com/office/drawing/2014/main" id="{AD9D19E8-F5DB-4498-9FE3-8CBE0DA178AD}"/>
              </a:ext>
            </a:extLst>
          </p:cNvPr>
          <p:cNvPicPr>
            <a:picLocks noChangeAspect="1"/>
          </p:cNvPicPr>
          <p:nvPr/>
        </p:nvPicPr>
        <p:blipFill>
          <a:blip r:embed="rId4"/>
          <a:stretch>
            <a:fillRect/>
          </a:stretch>
        </p:blipFill>
        <p:spPr>
          <a:xfrm>
            <a:off x="5838548" y="2164722"/>
            <a:ext cx="5544324" cy="1762371"/>
          </a:xfrm>
          <a:prstGeom prst="rect">
            <a:avLst/>
          </a:prstGeom>
          <a:ln>
            <a:solidFill>
              <a:schemeClr val="tx2"/>
            </a:solidFill>
          </a:ln>
        </p:spPr>
      </p:pic>
      <p:sp>
        <p:nvSpPr>
          <p:cNvPr id="9" name="TextBox 8">
            <a:extLst>
              <a:ext uri="{FF2B5EF4-FFF2-40B4-BE49-F238E27FC236}">
                <a16:creationId xmlns:a16="http://schemas.microsoft.com/office/drawing/2014/main" id="{85F5389C-CAB8-4CD2-A1BE-F881326E4E87}"/>
              </a:ext>
            </a:extLst>
          </p:cNvPr>
          <p:cNvSpPr txBox="1"/>
          <p:nvPr/>
        </p:nvSpPr>
        <p:spPr>
          <a:xfrm>
            <a:off x="6562817" y="5792055"/>
            <a:ext cx="60945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hlinkClick r:id="rId5"/>
              </a:rPr>
              <a:t>Access this training series HERE</a:t>
            </a:r>
            <a:r>
              <a:rPr kumimoji="0" lang="en-GB" sz="2400" b="1"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rPr>
              <a:t> </a:t>
            </a:r>
          </a:p>
        </p:txBody>
      </p:sp>
      <p:pic>
        <p:nvPicPr>
          <p:cNvPr id="11" name="Picture 10">
            <a:extLst>
              <a:ext uri="{FF2B5EF4-FFF2-40B4-BE49-F238E27FC236}">
                <a16:creationId xmlns:a16="http://schemas.microsoft.com/office/drawing/2014/main" id="{D714759F-91B4-4DA7-A193-17D82A525150}"/>
              </a:ext>
            </a:extLst>
          </p:cNvPr>
          <p:cNvPicPr>
            <a:picLocks noChangeAspect="1"/>
          </p:cNvPicPr>
          <p:nvPr/>
        </p:nvPicPr>
        <p:blipFill>
          <a:blip r:embed="rId6"/>
          <a:stretch>
            <a:fillRect/>
          </a:stretch>
        </p:blipFill>
        <p:spPr>
          <a:xfrm>
            <a:off x="7174616" y="4073652"/>
            <a:ext cx="2872188" cy="1571844"/>
          </a:xfrm>
          <a:prstGeom prst="rect">
            <a:avLst/>
          </a:prstGeom>
        </p:spPr>
      </p:pic>
    </p:spTree>
    <p:extLst>
      <p:ext uri="{BB962C8B-B14F-4D97-AF65-F5344CB8AC3E}">
        <p14:creationId xmlns:p14="http://schemas.microsoft.com/office/powerpoint/2010/main" val="274501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5EA7-367C-6C34-1B24-CFCF58818036}"/>
              </a:ext>
            </a:extLst>
          </p:cNvPr>
          <p:cNvSpPr>
            <a:spLocks noGrp="1"/>
          </p:cNvSpPr>
          <p:nvPr>
            <p:ph type="title"/>
          </p:nvPr>
        </p:nvSpPr>
        <p:spPr/>
        <p:txBody>
          <a:bodyPr/>
          <a:lstStyle/>
          <a:p>
            <a:r>
              <a:rPr lang="en-GB" dirty="0"/>
              <a:t>Ice breaker </a:t>
            </a:r>
          </a:p>
        </p:txBody>
      </p:sp>
      <p:sp>
        <p:nvSpPr>
          <p:cNvPr id="3" name="Text Placeholder 2">
            <a:extLst>
              <a:ext uri="{FF2B5EF4-FFF2-40B4-BE49-F238E27FC236}">
                <a16:creationId xmlns:a16="http://schemas.microsoft.com/office/drawing/2014/main" id="{75409B23-4C3F-D541-41D3-CA8E476DBB0D}"/>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DC19290A-0F09-E68D-ABB4-BC86BBE94710}"/>
              </a:ext>
            </a:extLst>
          </p:cNvPr>
          <p:cNvSpPr>
            <a:spLocks noGrp="1"/>
          </p:cNvSpPr>
          <p:nvPr>
            <p:ph type="body" idx="2"/>
          </p:nvPr>
        </p:nvSpPr>
        <p:spPr>
          <a:xfrm>
            <a:off x="6303290" y="2112578"/>
            <a:ext cx="4762500" cy="3930869"/>
          </a:xfrm>
        </p:spPr>
        <p:txBody>
          <a:bodyPr>
            <a:normAutofit/>
          </a:bodyPr>
          <a:lstStyle/>
          <a:p>
            <a:r>
              <a:rPr lang="en-GB" sz="3200" dirty="0">
                <a:latin typeface="Trebuchet MS" panose="020B0603020202020204" pitchFamily="34" charset="0"/>
                <a:hlinkClick r:id="rId3"/>
              </a:rPr>
              <a:t>https://www.menti.com/altt7yitgza5</a:t>
            </a:r>
            <a:endParaRPr lang="en-GB" sz="3200" dirty="0">
              <a:latin typeface="Trebuchet MS" panose="020B0603020202020204" pitchFamily="34" charset="0"/>
            </a:endParaRPr>
          </a:p>
          <a:p>
            <a:endParaRPr lang="en-GB" sz="3200" dirty="0">
              <a:latin typeface="Trebuchet MS" panose="020B0603020202020204" pitchFamily="34" charset="0"/>
            </a:endParaRPr>
          </a:p>
          <a:p>
            <a:r>
              <a:rPr lang="en-GB" sz="3200" b="0" i="0" dirty="0">
                <a:effectLst/>
                <a:latin typeface="Trebuchet MS" panose="020B0603020202020204" pitchFamily="34" charset="0"/>
              </a:rPr>
              <a:t>The voting code </a:t>
            </a:r>
            <a:r>
              <a:rPr lang="en-GB" sz="3200" b="1" i="0" dirty="0">
                <a:effectLst/>
                <a:latin typeface="Trebuchet MS" panose="020B0603020202020204" pitchFamily="34" charset="0"/>
              </a:rPr>
              <a:t>8179 0869</a:t>
            </a:r>
            <a:endParaRPr lang="en-GB" sz="3200" dirty="0">
              <a:latin typeface="Trebuchet MS" panose="020B0603020202020204" pitchFamily="34" charset="0"/>
            </a:endParaRPr>
          </a:p>
        </p:txBody>
      </p:sp>
      <p:sp>
        <p:nvSpPr>
          <p:cNvPr id="5" name="Slide Number Placeholder 4">
            <a:extLst>
              <a:ext uri="{FF2B5EF4-FFF2-40B4-BE49-F238E27FC236}">
                <a16:creationId xmlns:a16="http://schemas.microsoft.com/office/drawing/2014/main" id="{02577503-04B1-D7D6-4523-70CD1585A49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12</a:t>
            </a:fld>
            <a:endParaRPr lang="en-GB" dirty="0"/>
          </a:p>
        </p:txBody>
      </p:sp>
      <p:pic>
        <p:nvPicPr>
          <p:cNvPr id="7" name="Picture 6">
            <a:extLst>
              <a:ext uri="{FF2B5EF4-FFF2-40B4-BE49-F238E27FC236}">
                <a16:creationId xmlns:a16="http://schemas.microsoft.com/office/drawing/2014/main" id="{7E1A8C64-A97D-31A1-CBFD-F85663E2F406}"/>
              </a:ext>
            </a:extLst>
          </p:cNvPr>
          <p:cNvPicPr>
            <a:picLocks noChangeAspect="1"/>
          </p:cNvPicPr>
          <p:nvPr/>
        </p:nvPicPr>
        <p:blipFill>
          <a:blip r:embed="rId4"/>
          <a:stretch>
            <a:fillRect/>
          </a:stretch>
        </p:blipFill>
        <p:spPr>
          <a:xfrm>
            <a:off x="275895" y="1776412"/>
            <a:ext cx="4762500" cy="4762500"/>
          </a:xfrm>
          <a:prstGeom prst="rect">
            <a:avLst/>
          </a:prstGeom>
        </p:spPr>
      </p:pic>
    </p:spTree>
    <p:extLst>
      <p:ext uri="{BB962C8B-B14F-4D97-AF65-F5344CB8AC3E}">
        <p14:creationId xmlns:p14="http://schemas.microsoft.com/office/powerpoint/2010/main" val="190795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0BD9-AE6E-A36B-847C-86F118DD0505}"/>
              </a:ext>
            </a:extLst>
          </p:cNvPr>
          <p:cNvSpPr>
            <a:spLocks noGrp="1"/>
          </p:cNvSpPr>
          <p:nvPr>
            <p:ph type="title"/>
          </p:nvPr>
        </p:nvSpPr>
        <p:spPr>
          <a:xfrm>
            <a:off x="840828" y="501758"/>
            <a:ext cx="9894905" cy="864585"/>
          </a:xfrm>
        </p:spPr>
        <p:txBody>
          <a:bodyPr>
            <a:normAutofit/>
          </a:bodyPr>
          <a:lstStyle/>
          <a:p>
            <a:r>
              <a:rPr lang="en-GB" dirty="0"/>
              <a:t>Activity: Taking a trauma informed approach  </a:t>
            </a:r>
          </a:p>
        </p:txBody>
      </p:sp>
      <p:sp>
        <p:nvSpPr>
          <p:cNvPr id="3" name="Text Placeholder 2">
            <a:extLst>
              <a:ext uri="{FF2B5EF4-FFF2-40B4-BE49-F238E27FC236}">
                <a16:creationId xmlns:a16="http://schemas.microsoft.com/office/drawing/2014/main" id="{98A31F85-E477-9655-0459-1D948D68B206}"/>
              </a:ext>
            </a:extLst>
          </p:cNvPr>
          <p:cNvSpPr>
            <a:spLocks noGrp="1"/>
          </p:cNvSpPr>
          <p:nvPr>
            <p:ph type="body" idx="1"/>
          </p:nvPr>
        </p:nvSpPr>
        <p:spPr>
          <a:xfrm>
            <a:off x="838200" y="1879601"/>
            <a:ext cx="10202333" cy="4622800"/>
          </a:xfrm>
        </p:spPr>
        <p:txBody>
          <a:bodyPr>
            <a:normAutofit fontScale="92500" lnSpcReduction="20000"/>
          </a:bodyPr>
          <a:lstStyle/>
          <a:p>
            <a:pPr marL="152400" indent="0">
              <a:buNone/>
            </a:pPr>
            <a:r>
              <a:rPr lang="en-GB" sz="1900" dirty="0"/>
              <a:t>We would now like to run an activity with the group to look at the trauma informed approach and how as borough leads you can embed this into your practice and the wider adoption of the HEYL and HSL awards. </a:t>
            </a:r>
          </a:p>
          <a:p>
            <a:pPr marL="152400" indent="0">
              <a:buNone/>
            </a:pPr>
            <a:r>
              <a:rPr lang="en-GB" sz="1900" b="1" dirty="0">
                <a:solidFill>
                  <a:schemeClr val="accent4"/>
                </a:solidFill>
              </a:rPr>
              <a:t>What we will do?</a:t>
            </a:r>
          </a:p>
          <a:p>
            <a:r>
              <a:rPr lang="en-GB" sz="1900" dirty="0"/>
              <a:t>The group will be split into 3 groups to look at 2 of the following Trauma informed principals:</a:t>
            </a:r>
          </a:p>
          <a:p>
            <a:pPr lvl="1"/>
            <a:r>
              <a:rPr lang="en-GB" sz="1900" dirty="0">
                <a:solidFill>
                  <a:schemeClr val="accent4"/>
                </a:solidFill>
              </a:rPr>
              <a:t>Safety </a:t>
            </a:r>
          </a:p>
          <a:p>
            <a:pPr lvl="1"/>
            <a:r>
              <a:rPr lang="en-GB" sz="1900" dirty="0">
                <a:solidFill>
                  <a:schemeClr val="accent4"/>
                </a:solidFill>
              </a:rPr>
              <a:t>Trustworthiness</a:t>
            </a:r>
          </a:p>
          <a:p>
            <a:pPr lvl="1"/>
            <a:r>
              <a:rPr lang="en-GB" sz="1900" dirty="0">
                <a:solidFill>
                  <a:schemeClr val="accent4"/>
                </a:solidFill>
              </a:rPr>
              <a:t>Choice </a:t>
            </a:r>
          </a:p>
          <a:p>
            <a:pPr lvl="1"/>
            <a:r>
              <a:rPr lang="en-GB" sz="1900" dirty="0">
                <a:solidFill>
                  <a:schemeClr val="accent4"/>
                </a:solidFill>
              </a:rPr>
              <a:t>Collaboration </a:t>
            </a:r>
          </a:p>
          <a:p>
            <a:pPr lvl="1"/>
            <a:r>
              <a:rPr lang="en-GB" sz="1900" dirty="0">
                <a:solidFill>
                  <a:schemeClr val="accent4"/>
                </a:solidFill>
              </a:rPr>
              <a:t>Empowerment </a:t>
            </a:r>
          </a:p>
          <a:p>
            <a:pPr lvl="1"/>
            <a:r>
              <a:rPr lang="en-GB" sz="1900" dirty="0">
                <a:solidFill>
                  <a:schemeClr val="accent4"/>
                </a:solidFill>
              </a:rPr>
              <a:t>Cultural Consideration </a:t>
            </a:r>
          </a:p>
          <a:p>
            <a:r>
              <a:rPr lang="en-GB" sz="1900" dirty="0"/>
              <a:t>There will be a facilitator in each group to capture responses on a Jamboard, for 15 mins </a:t>
            </a:r>
          </a:p>
          <a:p>
            <a:r>
              <a:rPr lang="en-GB" sz="1900" dirty="0"/>
              <a:t>We will use the 10mins to share your responses with the wider group  </a:t>
            </a:r>
          </a:p>
          <a:p>
            <a:endParaRPr lang="en-GB" sz="1600" dirty="0"/>
          </a:p>
        </p:txBody>
      </p:sp>
      <p:sp>
        <p:nvSpPr>
          <p:cNvPr id="5" name="Slide Number Placeholder 4">
            <a:extLst>
              <a:ext uri="{FF2B5EF4-FFF2-40B4-BE49-F238E27FC236}">
                <a16:creationId xmlns:a16="http://schemas.microsoft.com/office/drawing/2014/main" id="{93A3F4FC-AC60-211A-B93C-8926543A76A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13</a:t>
            </a:fld>
            <a:endParaRPr lang="en-GB" dirty="0"/>
          </a:p>
        </p:txBody>
      </p:sp>
    </p:spTree>
    <p:extLst>
      <p:ext uri="{BB962C8B-B14F-4D97-AF65-F5344CB8AC3E}">
        <p14:creationId xmlns:p14="http://schemas.microsoft.com/office/powerpoint/2010/main" val="160189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C805-8579-DA31-A0B5-DA50E369E878}"/>
              </a:ext>
            </a:extLst>
          </p:cNvPr>
          <p:cNvSpPr>
            <a:spLocks noGrp="1"/>
          </p:cNvSpPr>
          <p:nvPr>
            <p:ph type="title"/>
          </p:nvPr>
        </p:nvSpPr>
        <p:spPr/>
        <p:txBody>
          <a:bodyPr/>
          <a:lstStyle/>
          <a:p>
            <a:r>
              <a:rPr lang="en-GB" dirty="0"/>
              <a:t>Vicarious trauma and self-care</a:t>
            </a:r>
          </a:p>
        </p:txBody>
      </p:sp>
      <p:sp>
        <p:nvSpPr>
          <p:cNvPr id="3" name="Text Placeholder 2">
            <a:extLst>
              <a:ext uri="{FF2B5EF4-FFF2-40B4-BE49-F238E27FC236}">
                <a16:creationId xmlns:a16="http://schemas.microsoft.com/office/drawing/2014/main" id="{63C42BB3-164E-C7FE-2D3E-B3F165F306D9}"/>
              </a:ext>
            </a:extLst>
          </p:cNvPr>
          <p:cNvSpPr>
            <a:spLocks noGrp="1"/>
          </p:cNvSpPr>
          <p:nvPr>
            <p:ph type="body" idx="1"/>
          </p:nvPr>
        </p:nvSpPr>
        <p:spPr>
          <a:xfrm>
            <a:off x="838200" y="2112580"/>
            <a:ext cx="10439400" cy="864586"/>
          </a:xfrm>
          <a:solidFill>
            <a:schemeClr val="accent4"/>
          </a:solidFill>
        </p:spPr>
        <p:txBody>
          <a:bodyPr>
            <a:normAutofit/>
          </a:bodyPr>
          <a:lstStyle/>
          <a:p>
            <a:r>
              <a:rPr lang="en-GB" sz="1800" b="1" dirty="0">
                <a:solidFill>
                  <a:schemeClr val="bg1"/>
                </a:solidFill>
              </a:rPr>
              <a:t>Vicarious trauma is defined as a negative reaction to the exposure of trauma, even if the person did not experience it first hand. </a:t>
            </a:r>
          </a:p>
          <a:p>
            <a:endParaRPr lang="en-GB" sz="1800" dirty="0"/>
          </a:p>
        </p:txBody>
      </p:sp>
      <p:sp>
        <p:nvSpPr>
          <p:cNvPr id="5" name="Slide Number Placeholder 4">
            <a:extLst>
              <a:ext uri="{FF2B5EF4-FFF2-40B4-BE49-F238E27FC236}">
                <a16:creationId xmlns:a16="http://schemas.microsoft.com/office/drawing/2014/main" id="{D2871432-B644-E747-29BB-945E0912EB3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14</a:t>
            </a:fld>
            <a:endParaRPr lang="en-GB" dirty="0"/>
          </a:p>
        </p:txBody>
      </p:sp>
      <p:sp>
        <p:nvSpPr>
          <p:cNvPr id="6" name="TextBox 5">
            <a:extLst>
              <a:ext uri="{FF2B5EF4-FFF2-40B4-BE49-F238E27FC236}">
                <a16:creationId xmlns:a16="http://schemas.microsoft.com/office/drawing/2014/main" id="{CF8019BF-7739-2DBB-AF47-5CDA8DF8F124}"/>
              </a:ext>
            </a:extLst>
          </p:cNvPr>
          <p:cNvSpPr txBox="1"/>
          <p:nvPr/>
        </p:nvSpPr>
        <p:spPr>
          <a:xfrm>
            <a:off x="840828" y="3429000"/>
            <a:ext cx="10436772" cy="258532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4"/>
                </a:solidFill>
                <a:latin typeface="Trebuchet MS" panose="020B0603020202020204" pitchFamily="34" charset="0"/>
              </a:rPr>
              <a:t>Vicarious trauma can change a person’s world view and sense of safety, trust and control of the world around them</a:t>
            </a:r>
          </a:p>
          <a:p>
            <a:pPr marL="285750" indent="-285750">
              <a:buFont typeface="Arial" panose="020B0604020202020204" pitchFamily="34" charset="0"/>
              <a:buChar char="•"/>
            </a:pPr>
            <a:r>
              <a:rPr lang="en-GB" dirty="0">
                <a:solidFill>
                  <a:schemeClr val="accent4"/>
                </a:solidFill>
                <a:latin typeface="Trebuchet MS" panose="020B0603020202020204" pitchFamily="34" charset="0"/>
              </a:rPr>
              <a:t>It is important to consider how to keep staff safe and reduce potential for vicarious trauma by:</a:t>
            </a:r>
          </a:p>
          <a:p>
            <a:pPr marL="742950" lvl="1" indent="-285750">
              <a:buFont typeface="Arial" panose="020B0604020202020204" pitchFamily="34" charset="0"/>
              <a:buChar char="•"/>
            </a:pPr>
            <a:r>
              <a:rPr lang="en-GB" dirty="0">
                <a:solidFill>
                  <a:schemeClr val="accent4"/>
                </a:solidFill>
                <a:latin typeface="Trebuchet MS" panose="020B0603020202020204" pitchFamily="34" charset="0"/>
              </a:rPr>
              <a:t>Encouraging staff to develop a strong sense of self-awareness – to know their stress limits</a:t>
            </a:r>
          </a:p>
          <a:p>
            <a:pPr marL="742950" lvl="1" indent="-285750">
              <a:buFont typeface="Arial" panose="020B0604020202020204" pitchFamily="34" charset="0"/>
              <a:buChar char="•"/>
            </a:pPr>
            <a:r>
              <a:rPr lang="en-GB" dirty="0">
                <a:solidFill>
                  <a:schemeClr val="accent4"/>
                </a:solidFill>
                <a:latin typeface="Trebuchet MS" panose="020B0603020202020204" pitchFamily="34" charset="0"/>
              </a:rPr>
              <a:t>Improve access to peer or managerial support</a:t>
            </a:r>
          </a:p>
          <a:p>
            <a:pPr marL="742950" lvl="1" indent="-285750">
              <a:buFont typeface="Arial" panose="020B0604020202020204" pitchFamily="34" charset="0"/>
              <a:buChar char="•"/>
            </a:pPr>
            <a:r>
              <a:rPr lang="en-GB" dirty="0">
                <a:solidFill>
                  <a:schemeClr val="accent4"/>
                </a:solidFill>
                <a:latin typeface="Trebuchet MS" panose="020B0603020202020204" pitchFamily="34" charset="0"/>
              </a:rPr>
              <a:t>Prioritise a work-life balance</a:t>
            </a:r>
          </a:p>
          <a:p>
            <a:pPr marL="742950" lvl="1" indent="-285750">
              <a:buFont typeface="Arial" panose="020B0604020202020204" pitchFamily="34" charset="0"/>
              <a:buChar char="•"/>
            </a:pPr>
            <a:r>
              <a:rPr lang="en-GB" dirty="0">
                <a:solidFill>
                  <a:schemeClr val="accent4"/>
                </a:solidFill>
                <a:latin typeface="Trebuchet MS" panose="020B0603020202020204" pitchFamily="34" charset="0"/>
              </a:rPr>
              <a:t>Encourage staff to focus on what is within their power to change</a:t>
            </a:r>
          </a:p>
          <a:p>
            <a:pPr marL="742950" lvl="1" indent="-285750">
              <a:buFont typeface="Arial" panose="020B0604020202020204" pitchFamily="34" charset="0"/>
              <a:buChar char="•"/>
            </a:pPr>
            <a:r>
              <a:rPr lang="en-GB" dirty="0">
                <a:solidFill>
                  <a:schemeClr val="accent4"/>
                </a:solidFill>
                <a:latin typeface="Trebuchet MS" panose="020B0603020202020204" pitchFamily="34" charset="0"/>
              </a:rPr>
              <a:t>Offer access to training and CPD</a:t>
            </a:r>
          </a:p>
          <a:p>
            <a:pPr marL="742950" lvl="1" indent="-285750">
              <a:buFont typeface="Arial" panose="020B0604020202020204" pitchFamily="34" charset="0"/>
              <a:buChar char="•"/>
            </a:pPr>
            <a:r>
              <a:rPr lang="en-GB" dirty="0">
                <a:solidFill>
                  <a:schemeClr val="accent4"/>
                </a:solidFill>
                <a:latin typeface="Trebuchet MS" panose="020B0603020202020204" pitchFamily="34" charset="0"/>
              </a:rPr>
              <a:t>Offer opportunities to engage in reflective practice</a:t>
            </a:r>
          </a:p>
        </p:txBody>
      </p:sp>
    </p:spTree>
    <p:extLst>
      <p:ext uri="{BB962C8B-B14F-4D97-AF65-F5344CB8AC3E}">
        <p14:creationId xmlns:p14="http://schemas.microsoft.com/office/powerpoint/2010/main" val="24962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5EA7-367C-6C34-1B24-CFCF58818036}"/>
              </a:ext>
            </a:extLst>
          </p:cNvPr>
          <p:cNvSpPr>
            <a:spLocks noGrp="1"/>
          </p:cNvSpPr>
          <p:nvPr>
            <p:ph type="title"/>
          </p:nvPr>
        </p:nvSpPr>
        <p:spPr/>
        <p:txBody>
          <a:bodyPr/>
          <a:lstStyle/>
          <a:p>
            <a:r>
              <a:rPr lang="en-GB" dirty="0"/>
              <a:t>Considering your self-care</a:t>
            </a:r>
          </a:p>
        </p:txBody>
      </p:sp>
      <p:sp>
        <p:nvSpPr>
          <p:cNvPr id="3" name="Text Placeholder 2">
            <a:extLst>
              <a:ext uri="{FF2B5EF4-FFF2-40B4-BE49-F238E27FC236}">
                <a16:creationId xmlns:a16="http://schemas.microsoft.com/office/drawing/2014/main" id="{75409B23-4C3F-D541-41D3-CA8E476DBB0D}"/>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DC19290A-0F09-E68D-ABB4-BC86BBE94710}"/>
              </a:ext>
            </a:extLst>
          </p:cNvPr>
          <p:cNvSpPr>
            <a:spLocks noGrp="1"/>
          </p:cNvSpPr>
          <p:nvPr>
            <p:ph type="body" idx="2"/>
          </p:nvPr>
        </p:nvSpPr>
        <p:spPr>
          <a:xfrm>
            <a:off x="6149442" y="2112578"/>
            <a:ext cx="5045499" cy="3930869"/>
          </a:xfrm>
        </p:spPr>
        <p:txBody>
          <a:bodyPr>
            <a:normAutofit/>
          </a:bodyPr>
          <a:lstStyle/>
          <a:p>
            <a:r>
              <a:rPr lang="en-GB" sz="3200" dirty="0">
                <a:latin typeface="Trebuchet MS" panose="020B0603020202020204" pitchFamily="34" charset="0"/>
                <a:hlinkClick r:id="rId3"/>
              </a:rPr>
              <a:t>https://www.menti.com/altt7yitgza5</a:t>
            </a:r>
            <a:endParaRPr lang="en-GB" sz="3200" dirty="0">
              <a:latin typeface="Trebuchet MS" panose="020B0603020202020204" pitchFamily="34" charset="0"/>
            </a:endParaRPr>
          </a:p>
          <a:p>
            <a:endParaRPr lang="en-GB" sz="3200" dirty="0">
              <a:latin typeface="Trebuchet MS" panose="020B0603020202020204" pitchFamily="34" charset="0"/>
            </a:endParaRPr>
          </a:p>
          <a:p>
            <a:r>
              <a:rPr lang="en-GB" sz="3200" b="0" i="0" dirty="0">
                <a:effectLst/>
                <a:latin typeface="Trebuchet MS" panose="020B0603020202020204" pitchFamily="34" charset="0"/>
              </a:rPr>
              <a:t>The voting code </a:t>
            </a:r>
            <a:r>
              <a:rPr lang="en-GB" sz="3200" b="1" i="0" dirty="0">
                <a:effectLst/>
                <a:latin typeface="Trebuchet MS" panose="020B0603020202020204" pitchFamily="34" charset="0"/>
              </a:rPr>
              <a:t>8179 0869</a:t>
            </a:r>
            <a:endParaRPr lang="en-GB" sz="3200" dirty="0">
              <a:latin typeface="Trebuchet MS" panose="020B0603020202020204" pitchFamily="34" charset="0"/>
            </a:endParaRPr>
          </a:p>
          <a:p>
            <a:endParaRPr lang="en-GB" sz="3200" dirty="0">
              <a:latin typeface="Trebuchet MS" panose="020B0603020202020204" pitchFamily="34" charset="0"/>
            </a:endParaRPr>
          </a:p>
        </p:txBody>
      </p:sp>
      <p:sp>
        <p:nvSpPr>
          <p:cNvPr id="5" name="Slide Number Placeholder 4">
            <a:extLst>
              <a:ext uri="{FF2B5EF4-FFF2-40B4-BE49-F238E27FC236}">
                <a16:creationId xmlns:a16="http://schemas.microsoft.com/office/drawing/2014/main" id="{02577503-04B1-D7D6-4523-70CD1585A49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15</a:t>
            </a:fld>
            <a:endParaRPr lang="en-GB" dirty="0"/>
          </a:p>
        </p:txBody>
      </p:sp>
      <p:pic>
        <p:nvPicPr>
          <p:cNvPr id="7" name="Picture 6">
            <a:extLst>
              <a:ext uri="{FF2B5EF4-FFF2-40B4-BE49-F238E27FC236}">
                <a16:creationId xmlns:a16="http://schemas.microsoft.com/office/drawing/2014/main" id="{7E1A8C64-A97D-31A1-CBFD-F85663E2F406}"/>
              </a:ext>
            </a:extLst>
          </p:cNvPr>
          <p:cNvPicPr>
            <a:picLocks noChangeAspect="1"/>
          </p:cNvPicPr>
          <p:nvPr/>
        </p:nvPicPr>
        <p:blipFill>
          <a:blip r:embed="rId4"/>
          <a:stretch>
            <a:fillRect/>
          </a:stretch>
        </p:blipFill>
        <p:spPr>
          <a:xfrm>
            <a:off x="275895" y="1776412"/>
            <a:ext cx="4762500" cy="4762500"/>
          </a:xfrm>
          <a:prstGeom prst="rect">
            <a:avLst/>
          </a:prstGeom>
        </p:spPr>
      </p:pic>
    </p:spTree>
    <p:extLst>
      <p:ext uri="{BB962C8B-B14F-4D97-AF65-F5344CB8AC3E}">
        <p14:creationId xmlns:p14="http://schemas.microsoft.com/office/powerpoint/2010/main" val="321583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19FEB2-EF67-3511-F71A-CA2AE278B42A}"/>
              </a:ext>
            </a:extLst>
          </p:cNvPr>
          <p:cNvSpPr>
            <a:spLocks noGrp="1"/>
          </p:cNvSpPr>
          <p:nvPr>
            <p:ph type="title"/>
          </p:nvPr>
        </p:nvSpPr>
        <p:spPr/>
        <p:txBody>
          <a:bodyPr/>
          <a:lstStyle/>
          <a:p>
            <a:r>
              <a:rPr lang="en-GB" dirty="0"/>
              <a:t>Additional resources </a:t>
            </a:r>
          </a:p>
        </p:txBody>
      </p:sp>
      <p:sp>
        <p:nvSpPr>
          <p:cNvPr id="9" name="Text Placeholder 8">
            <a:extLst>
              <a:ext uri="{FF2B5EF4-FFF2-40B4-BE49-F238E27FC236}">
                <a16:creationId xmlns:a16="http://schemas.microsoft.com/office/drawing/2014/main" id="{69B1FA0E-D643-AE97-9DCC-A9AB8BCBC51B}"/>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71330DCE-3C5D-708D-DF9A-887E5EAFCA3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16</a:t>
            </a:fld>
            <a:endParaRPr lang="en-GB" dirty="0"/>
          </a:p>
        </p:txBody>
      </p:sp>
    </p:spTree>
    <p:extLst>
      <p:ext uri="{BB962C8B-B14F-4D97-AF65-F5344CB8AC3E}">
        <p14:creationId xmlns:p14="http://schemas.microsoft.com/office/powerpoint/2010/main" val="398432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FDEB-01FB-44CF-96DC-3687D53D811C}"/>
              </a:ext>
            </a:extLst>
          </p:cNvPr>
          <p:cNvSpPr>
            <a:spLocks noGrp="1"/>
          </p:cNvSpPr>
          <p:nvPr>
            <p:ph type="title"/>
          </p:nvPr>
        </p:nvSpPr>
        <p:spPr/>
        <p:txBody>
          <a:bodyPr>
            <a:normAutofit fontScale="90000"/>
          </a:bodyPr>
          <a:lstStyle/>
          <a:p>
            <a:r>
              <a:rPr lang="en-GB" dirty="0"/>
              <a:t>The Mayor’s call to #ChampionMentalHealth and wellbeing in London</a:t>
            </a:r>
          </a:p>
        </p:txBody>
      </p:sp>
      <p:sp>
        <p:nvSpPr>
          <p:cNvPr id="5" name="Slide Number Placeholder 4">
            <a:extLst>
              <a:ext uri="{FF2B5EF4-FFF2-40B4-BE49-F238E27FC236}">
                <a16:creationId xmlns:a16="http://schemas.microsoft.com/office/drawing/2014/main" id="{0B40B559-8C8C-46FE-8016-A311B57678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2CCCD3"/>
                </a:solidFill>
                <a:effectLst/>
                <a:uLnTx/>
                <a:uFillTx/>
                <a:latin typeface="Trebuchet MS"/>
                <a:sym typeface="Trebuchet MS"/>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000" b="0" i="0" u="none" strike="noStrike" kern="0" cap="none" spc="0" normalizeH="0" baseline="0" noProof="0" dirty="0">
              <a:ln>
                <a:noFill/>
              </a:ln>
              <a:solidFill>
                <a:srgbClr val="2CCCD3"/>
              </a:solidFill>
              <a:effectLst/>
              <a:uLnTx/>
              <a:uFillTx/>
              <a:latin typeface="Trebuchet MS"/>
              <a:sym typeface="Trebuchet MS"/>
            </a:endParaRPr>
          </a:p>
        </p:txBody>
      </p:sp>
      <p:sp>
        <p:nvSpPr>
          <p:cNvPr id="3" name="Text Placeholder 2">
            <a:extLst>
              <a:ext uri="{FF2B5EF4-FFF2-40B4-BE49-F238E27FC236}">
                <a16:creationId xmlns:a16="http://schemas.microsoft.com/office/drawing/2014/main" id="{16B3DA52-1418-41B1-BE69-95ED321B776D}"/>
              </a:ext>
            </a:extLst>
          </p:cNvPr>
          <p:cNvSpPr>
            <a:spLocks noGrp="1"/>
          </p:cNvSpPr>
          <p:nvPr>
            <p:ph type="body" idx="4294967295"/>
          </p:nvPr>
        </p:nvSpPr>
        <p:spPr>
          <a:xfrm>
            <a:off x="521983" y="2099687"/>
            <a:ext cx="5133975" cy="3930650"/>
          </a:xfrm>
        </p:spPr>
        <p:txBody>
          <a:bodyPr>
            <a:normAutofit lnSpcReduction="10000"/>
          </a:bodyPr>
          <a:lstStyle/>
          <a:p>
            <a:pPr marL="152400" indent="0">
              <a:buNone/>
            </a:pPr>
            <a:r>
              <a:rPr lang="en-GB" sz="1800" b="1" dirty="0">
                <a:solidFill>
                  <a:schemeClr val="tx1"/>
                </a:solidFill>
                <a:latin typeface="Trebuchet MS" panose="020B0603020202020204" pitchFamily="34" charset="0"/>
              </a:rPr>
              <a:t>We know that conversations around mental health are difficult. That’s why the Mayor of London launched a campaign in support of Londoners who #ChampionMentalHealth – in their families, places of work or their communities. </a:t>
            </a:r>
          </a:p>
          <a:p>
            <a:pPr marL="152400" indent="0">
              <a:buNone/>
            </a:pPr>
            <a:r>
              <a:rPr lang="en-GB" sz="1800" dirty="0">
                <a:solidFill>
                  <a:schemeClr val="tx1"/>
                </a:solidFill>
                <a:latin typeface="Trebuchet MS" panose="020B0603020202020204" pitchFamily="34" charset="0"/>
              </a:rPr>
              <a:t>Londoners who sign up to #ChampionMentalHealth will receive the latest mental health training and resources to help them navigate tough conversations with compassion and confidence. It goes straight to their inboxes via a regular newsletter.</a:t>
            </a:r>
          </a:p>
          <a:p>
            <a:pPr marL="152400" indent="0">
              <a:buNone/>
            </a:pPr>
            <a:endParaRPr lang="en-GB" sz="1800" b="1" dirty="0">
              <a:solidFill>
                <a:schemeClr val="tx1"/>
              </a:solidFill>
              <a:latin typeface="Trebuchet MS" panose="020B0603020202020204" pitchFamily="34" charset="0"/>
            </a:endParaRPr>
          </a:p>
          <a:p>
            <a:pPr marL="152400" indent="0">
              <a:buNone/>
            </a:pPr>
            <a:endParaRPr lang="en-GB" sz="1800" b="1" dirty="0">
              <a:solidFill>
                <a:schemeClr val="tx1"/>
              </a:solidFill>
              <a:latin typeface="Trebuchet MS" panose="020B0603020202020204" pitchFamily="34" charset="0"/>
            </a:endParaRPr>
          </a:p>
          <a:p>
            <a:pPr marL="152400" indent="0">
              <a:buNone/>
            </a:pPr>
            <a:endParaRPr lang="en-GB" sz="1800" dirty="0">
              <a:solidFill>
                <a:schemeClr val="tx1"/>
              </a:solidFill>
              <a:latin typeface="Trebuchet MS" panose="020B0603020202020204" pitchFamily="34" charset="0"/>
            </a:endParaRPr>
          </a:p>
        </p:txBody>
      </p:sp>
      <p:pic>
        <p:nvPicPr>
          <p:cNvPr id="4" name="Picture 3">
            <a:extLst>
              <a:ext uri="{FF2B5EF4-FFF2-40B4-BE49-F238E27FC236}">
                <a16:creationId xmlns:a16="http://schemas.microsoft.com/office/drawing/2014/main" id="{23297831-87C3-314C-3BEE-5D1F9F51C504}"/>
              </a:ext>
            </a:extLst>
          </p:cNvPr>
          <p:cNvPicPr>
            <a:picLocks noChangeAspect="1"/>
          </p:cNvPicPr>
          <p:nvPr/>
        </p:nvPicPr>
        <p:blipFill rotWithShape="1">
          <a:blip r:embed="rId3"/>
          <a:srcRect l="8139" r="8344"/>
          <a:stretch/>
        </p:blipFill>
        <p:spPr>
          <a:xfrm>
            <a:off x="5846458" y="2205603"/>
            <a:ext cx="5583542" cy="3718818"/>
          </a:xfrm>
          <a:prstGeom prst="rect">
            <a:avLst/>
          </a:prstGeom>
        </p:spPr>
      </p:pic>
      <p:sp>
        <p:nvSpPr>
          <p:cNvPr id="8" name="TextBox 7">
            <a:extLst>
              <a:ext uri="{FF2B5EF4-FFF2-40B4-BE49-F238E27FC236}">
                <a16:creationId xmlns:a16="http://schemas.microsoft.com/office/drawing/2014/main" id="{1EFCC811-2FBC-3E79-8949-B125F16CE32D}"/>
              </a:ext>
            </a:extLst>
          </p:cNvPr>
          <p:cNvSpPr txBox="1"/>
          <p:nvPr/>
        </p:nvSpPr>
        <p:spPr>
          <a:xfrm>
            <a:off x="455924" y="6085324"/>
            <a:ext cx="10498602" cy="369332"/>
          </a:xfrm>
          <a:prstGeom prst="rect">
            <a:avLst/>
          </a:prstGeom>
          <a:noFill/>
        </p:spPr>
        <p:txBody>
          <a:bodyPr wrap="square">
            <a:spAutoFit/>
          </a:bodyPr>
          <a:lstStyle/>
          <a:p>
            <a:pPr marL="152400" indent="0">
              <a:buNone/>
            </a:pPr>
            <a:r>
              <a:rPr lang="en-GB" b="1" dirty="0">
                <a:solidFill>
                  <a:srgbClr val="242424"/>
                </a:solidFill>
                <a:latin typeface="Trebuchet MS" panose="020B0603020202020204" pitchFamily="34" charset="0"/>
                <a:cs typeface="Arial"/>
              </a:rPr>
              <a:t>Get involved 👉 </a:t>
            </a:r>
            <a:r>
              <a:rPr lang="en-GB" b="1" dirty="0">
                <a:solidFill>
                  <a:srgbClr val="EE266D"/>
                </a:solidFill>
                <a:latin typeface="Trebuchet MS" panose="020B0603020202020204" pitchFamily="34" charset="0"/>
                <a:cs typeface="Arial"/>
                <a:hlinkClick r:id="rId4">
                  <a:extLst>
                    <a:ext uri="{A12FA001-AC4F-418D-AE19-62706E023703}">
                      <ahyp:hlinkClr xmlns:ahyp="http://schemas.microsoft.com/office/drawing/2018/hyperlinkcolor" val="tx"/>
                    </a:ext>
                  </a:extLst>
                </a:hlinkClick>
              </a:rPr>
              <a:t>https://www.london.gov.uk/mental-health-wellbeing</a:t>
            </a:r>
            <a:r>
              <a:rPr lang="en-GB" b="1" dirty="0">
                <a:solidFill>
                  <a:srgbClr val="EE266D"/>
                </a:solidFill>
                <a:latin typeface="Trebuchet MS" panose="020B0603020202020204" pitchFamily="34" charset="0"/>
                <a:cs typeface="Arial"/>
              </a:rPr>
              <a:t> </a:t>
            </a:r>
          </a:p>
        </p:txBody>
      </p:sp>
    </p:spTree>
    <p:extLst>
      <p:ext uri="{BB962C8B-B14F-4D97-AF65-F5344CB8AC3E}">
        <p14:creationId xmlns:p14="http://schemas.microsoft.com/office/powerpoint/2010/main" val="1559724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50F4-4815-4065-ABBD-B6FCC2723024}"/>
              </a:ext>
            </a:extLst>
          </p:cNvPr>
          <p:cNvSpPr>
            <a:spLocks noGrp="1"/>
          </p:cNvSpPr>
          <p:nvPr>
            <p:ph type="title"/>
          </p:nvPr>
        </p:nvSpPr>
        <p:spPr/>
        <p:txBody>
          <a:bodyPr/>
          <a:lstStyle/>
          <a:p>
            <a:r>
              <a:rPr lang="en-GB" dirty="0"/>
              <a:t>Help yourself and others</a:t>
            </a:r>
          </a:p>
        </p:txBody>
      </p:sp>
      <p:sp>
        <p:nvSpPr>
          <p:cNvPr id="3" name="Text Placeholder 2">
            <a:extLst>
              <a:ext uri="{FF2B5EF4-FFF2-40B4-BE49-F238E27FC236}">
                <a16:creationId xmlns:a16="http://schemas.microsoft.com/office/drawing/2014/main" id="{56A1A535-CD89-4D23-B88C-E219A69ABCB6}"/>
              </a:ext>
            </a:extLst>
          </p:cNvPr>
          <p:cNvSpPr>
            <a:spLocks noGrp="1"/>
          </p:cNvSpPr>
          <p:nvPr>
            <p:ph type="body" idx="1"/>
          </p:nvPr>
        </p:nvSpPr>
        <p:spPr>
          <a:xfrm>
            <a:off x="505809" y="1961307"/>
            <a:ext cx="4642181" cy="3930869"/>
          </a:xfrm>
        </p:spPr>
        <p:txBody>
          <a:bodyPr>
            <a:normAutofit/>
          </a:bodyPr>
          <a:lstStyle/>
          <a:p>
            <a:pPr marL="152400" indent="0">
              <a:buNone/>
            </a:pPr>
            <a:r>
              <a:rPr lang="en-GB" sz="1400" dirty="0"/>
              <a:t>We have created a space on our website to bring together ideas, inspiration and resources to help build your resilience and improve wellbeing and to learn from community experiences. </a:t>
            </a:r>
          </a:p>
          <a:p>
            <a:pPr marL="152400" indent="0">
              <a:buNone/>
            </a:pPr>
            <a:r>
              <a:rPr lang="en-GB" sz="1400" b="0" i="0" dirty="0">
                <a:solidFill>
                  <a:schemeClr val="tx1"/>
                </a:solidFill>
                <a:effectLst/>
                <a:latin typeface="Trebuchet MS" panose="020B0603020202020204" pitchFamily="34" charset="0"/>
                <a:hlinkClick r:id="rId3"/>
              </a:rPr>
              <a:t>Help Yourself and Others</a:t>
            </a:r>
            <a:r>
              <a:rPr lang="en-GB" sz="1400" b="0" i="0" dirty="0">
                <a:solidFill>
                  <a:schemeClr val="tx1"/>
                </a:solidFill>
                <a:effectLst/>
                <a:latin typeface="Trebuchet MS" panose="020B0603020202020204" pitchFamily="34" charset="0"/>
              </a:rPr>
              <a:t> focuses on things that enable good wellbeing, alongside free wellbeing training opportunities. For those who need it, you're only one click away from more direct support, such as NHS talking therapies or urgent helplines.</a:t>
            </a:r>
            <a:endParaRPr lang="en-GB" sz="1400" dirty="0">
              <a:solidFill>
                <a:schemeClr val="tx1"/>
              </a:solidFill>
              <a:latin typeface="Trebuchet MS" panose="020B0603020202020204" pitchFamily="34" charset="0"/>
            </a:endParaRPr>
          </a:p>
        </p:txBody>
      </p:sp>
      <p:sp>
        <p:nvSpPr>
          <p:cNvPr id="5" name="Slide Number Placeholder 4">
            <a:extLst>
              <a:ext uri="{FF2B5EF4-FFF2-40B4-BE49-F238E27FC236}">
                <a16:creationId xmlns:a16="http://schemas.microsoft.com/office/drawing/2014/main" id="{79651A14-434B-4C56-A2FD-CE1EEDE685F4}"/>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2CCCD3"/>
                </a:solidFill>
                <a:effectLst/>
                <a:uLnTx/>
                <a:uFillTx/>
                <a:latin typeface="Trebuchet MS"/>
                <a:sym typeface="Trebuchet MS"/>
              </a:rPr>
              <a:t>13</a:t>
            </a:r>
          </a:p>
        </p:txBody>
      </p:sp>
      <p:pic>
        <p:nvPicPr>
          <p:cNvPr id="7" name="Picture 6">
            <a:extLst>
              <a:ext uri="{FF2B5EF4-FFF2-40B4-BE49-F238E27FC236}">
                <a16:creationId xmlns:a16="http://schemas.microsoft.com/office/drawing/2014/main" id="{F5972EC6-833C-4DBF-961A-7644CD1F75D9}"/>
              </a:ext>
            </a:extLst>
          </p:cNvPr>
          <p:cNvPicPr>
            <a:picLocks noChangeAspect="1"/>
          </p:cNvPicPr>
          <p:nvPr/>
        </p:nvPicPr>
        <p:blipFill>
          <a:blip r:embed="rId4"/>
          <a:stretch>
            <a:fillRect/>
          </a:stretch>
        </p:blipFill>
        <p:spPr>
          <a:xfrm>
            <a:off x="536493" y="4523051"/>
            <a:ext cx="4150917" cy="2308947"/>
          </a:xfrm>
          <a:prstGeom prst="rect">
            <a:avLst/>
          </a:prstGeom>
        </p:spPr>
      </p:pic>
      <p:pic>
        <p:nvPicPr>
          <p:cNvPr id="9" name="Picture 8">
            <a:extLst>
              <a:ext uri="{FF2B5EF4-FFF2-40B4-BE49-F238E27FC236}">
                <a16:creationId xmlns:a16="http://schemas.microsoft.com/office/drawing/2014/main" id="{184865E3-C99B-4793-8076-50F0CC315CDD}"/>
              </a:ext>
            </a:extLst>
          </p:cNvPr>
          <p:cNvPicPr>
            <a:picLocks noChangeAspect="1"/>
          </p:cNvPicPr>
          <p:nvPr/>
        </p:nvPicPr>
        <p:blipFill>
          <a:blip r:embed="rId5"/>
          <a:stretch>
            <a:fillRect/>
          </a:stretch>
        </p:blipFill>
        <p:spPr>
          <a:xfrm>
            <a:off x="6036988" y="2112579"/>
            <a:ext cx="5419288" cy="2960414"/>
          </a:xfrm>
          <a:prstGeom prst="rect">
            <a:avLst/>
          </a:prstGeom>
          <a:ln>
            <a:solidFill>
              <a:schemeClr val="tx2"/>
            </a:solidFill>
          </a:ln>
        </p:spPr>
      </p:pic>
      <p:sp>
        <p:nvSpPr>
          <p:cNvPr id="10" name="TextBox 9">
            <a:extLst>
              <a:ext uri="{FF2B5EF4-FFF2-40B4-BE49-F238E27FC236}">
                <a16:creationId xmlns:a16="http://schemas.microsoft.com/office/drawing/2014/main" id="{151084E5-00C3-485D-B4A5-CECA68FF5F4D}"/>
              </a:ext>
            </a:extLst>
          </p:cNvPr>
          <p:cNvSpPr txBox="1"/>
          <p:nvPr/>
        </p:nvSpPr>
        <p:spPr>
          <a:xfrm>
            <a:off x="6516209" y="5368956"/>
            <a:ext cx="433230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hlinkClick r:id="rId3"/>
              </a:rPr>
              <a:t>Access the web page HERE</a:t>
            </a:r>
            <a:r>
              <a:rPr kumimoji="0" lang="en-GB" sz="2800" b="1"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rPr>
              <a:t> </a:t>
            </a:r>
          </a:p>
        </p:txBody>
      </p:sp>
    </p:spTree>
    <p:extLst>
      <p:ext uri="{BB962C8B-B14F-4D97-AF65-F5344CB8AC3E}">
        <p14:creationId xmlns:p14="http://schemas.microsoft.com/office/powerpoint/2010/main" val="175841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66"/>
          <p:cNvSpPr txBox="1">
            <a:spLocks noGrp="1"/>
          </p:cNvSpPr>
          <p:nvPr>
            <p:ph type="ftr" idx="11"/>
          </p:nvPr>
        </p:nvSpPr>
        <p:spPr>
          <a:xfrm>
            <a:off x="246612" y="6392450"/>
            <a:ext cx="2912400" cy="3651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kern="0" dirty="0">
                <a:solidFill>
                  <a:srgbClr val="009CBD"/>
                </a:solidFill>
              </a:rPr>
              <a:t>14</a:t>
            </a:r>
            <a:endParaRPr kumimoji="0" sz="1000" b="0" i="0" u="none" strike="noStrike" kern="0" cap="none" spc="0" normalizeH="0" baseline="0" noProof="0" dirty="0">
              <a:ln>
                <a:noFill/>
              </a:ln>
              <a:solidFill>
                <a:srgbClr val="2CCCD3"/>
              </a:solidFill>
              <a:effectLst/>
              <a:uLnTx/>
              <a:uFillTx/>
              <a:latin typeface="Trebuchet MS"/>
              <a:sym typeface="Trebuchet MS"/>
            </a:endParaRPr>
          </a:p>
        </p:txBody>
      </p:sp>
      <p:sp>
        <p:nvSpPr>
          <p:cNvPr id="519" name="Google Shape;519;p66"/>
          <p:cNvSpPr txBox="1">
            <a:spLocks noGrp="1"/>
          </p:cNvSpPr>
          <p:nvPr>
            <p:ph type="title"/>
          </p:nvPr>
        </p:nvSpPr>
        <p:spPr>
          <a:xfrm>
            <a:off x="674325" y="501750"/>
            <a:ext cx="9426000" cy="8646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200"/>
              <a:buFont typeface="Trebuchet MS"/>
              <a:buNone/>
            </a:pPr>
            <a:r>
              <a:rPr lang="en-GB" sz="2700" dirty="0"/>
              <a:t>SIGNSS: Thrive LDN’s conversation starter </a:t>
            </a:r>
            <a:endParaRPr sz="3400" dirty="0"/>
          </a:p>
        </p:txBody>
      </p:sp>
      <p:sp>
        <p:nvSpPr>
          <p:cNvPr id="520" name="Google Shape;520;p66"/>
          <p:cNvSpPr txBox="1"/>
          <p:nvPr/>
        </p:nvSpPr>
        <p:spPr>
          <a:xfrm>
            <a:off x="6999967" y="2332633"/>
            <a:ext cx="4597200" cy="3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Trebuchet MS"/>
              <a:buNone/>
              <a:tabLst/>
              <a:defRPr/>
            </a:pPr>
            <a:endParaRPr kumimoji="0" sz="16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sp>
        <p:nvSpPr>
          <p:cNvPr id="521" name="Google Shape;521;p66"/>
          <p:cNvSpPr txBox="1"/>
          <p:nvPr/>
        </p:nvSpPr>
        <p:spPr>
          <a:xfrm>
            <a:off x="6988913" y="4358530"/>
            <a:ext cx="4556400" cy="3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404040"/>
              </a:solidFill>
              <a:effectLst/>
              <a:uLnTx/>
              <a:uFillTx/>
              <a:latin typeface="Trebuchet MS"/>
              <a:ea typeface="Trebuchet MS"/>
              <a:cs typeface="Trebuchet MS"/>
              <a:sym typeface="Trebuchet MS"/>
            </a:endParaRPr>
          </a:p>
        </p:txBody>
      </p:sp>
      <p:sp>
        <p:nvSpPr>
          <p:cNvPr id="522" name="Google Shape;522;p66"/>
          <p:cNvSpPr txBox="1"/>
          <p:nvPr/>
        </p:nvSpPr>
        <p:spPr>
          <a:xfrm>
            <a:off x="6988913" y="5361313"/>
            <a:ext cx="4556400" cy="3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404040"/>
              </a:solidFill>
              <a:effectLst/>
              <a:uLnTx/>
              <a:uFillTx/>
              <a:latin typeface="Trebuchet MS"/>
              <a:ea typeface="Trebuchet MS"/>
              <a:cs typeface="Trebuchet MS"/>
              <a:sym typeface="Trebuchet MS"/>
            </a:endParaRPr>
          </a:p>
        </p:txBody>
      </p:sp>
      <p:sp>
        <p:nvSpPr>
          <p:cNvPr id="523" name="Google Shape;523;p66"/>
          <p:cNvSpPr txBox="1"/>
          <p:nvPr/>
        </p:nvSpPr>
        <p:spPr>
          <a:xfrm>
            <a:off x="6312800" y="2032025"/>
            <a:ext cx="59109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sp>
        <p:nvSpPr>
          <p:cNvPr id="524" name="Google Shape;524;p66"/>
          <p:cNvSpPr txBox="1"/>
          <p:nvPr/>
        </p:nvSpPr>
        <p:spPr>
          <a:xfrm>
            <a:off x="5982825" y="2332625"/>
            <a:ext cx="38739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pic>
        <p:nvPicPr>
          <p:cNvPr id="525" name="Google Shape;525;p66"/>
          <p:cNvPicPr preferRelativeResize="0"/>
          <p:nvPr/>
        </p:nvPicPr>
        <p:blipFill>
          <a:blip r:embed="rId3">
            <a:alphaModFix/>
          </a:blip>
          <a:stretch>
            <a:fillRect/>
          </a:stretch>
        </p:blipFill>
        <p:spPr>
          <a:xfrm>
            <a:off x="5365875" y="1913900"/>
            <a:ext cx="3220371" cy="4602999"/>
          </a:xfrm>
          <a:prstGeom prst="rect">
            <a:avLst/>
          </a:prstGeom>
          <a:noFill/>
          <a:ln w="9525" cap="flat" cmpd="sng">
            <a:solidFill>
              <a:schemeClr val="accent4"/>
            </a:solidFill>
            <a:prstDash val="solid"/>
            <a:round/>
            <a:headEnd type="none" w="sm" len="sm"/>
            <a:tailEnd type="none" w="sm" len="sm"/>
          </a:ln>
        </p:spPr>
      </p:pic>
      <p:sp>
        <p:nvSpPr>
          <p:cNvPr id="526" name="Google Shape;526;p66"/>
          <p:cNvSpPr txBox="1"/>
          <p:nvPr/>
        </p:nvSpPr>
        <p:spPr>
          <a:xfrm>
            <a:off x="459125" y="4697200"/>
            <a:ext cx="447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sp>
        <p:nvSpPr>
          <p:cNvPr id="527" name="Google Shape;527;p66"/>
          <p:cNvSpPr txBox="1"/>
          <p:nvPr/>
        </p:nvSpPr>
        <p:spPr>
          <a:xfrm>
            <a:off x="10229600" y="3348650"/>
            <a:ext cx="19944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pic>
        <p:nvPicPr>
          <p:cNvPr id="528" name="Google Shape;528;p66"/>
          <p:cNvPicPr preferRelativeResize="0"/>
          <p:nvPr/>
        </p:nvPicPr>
        <p:blipFill>
          <a:blip r:embed="rId4">
            <a:alphaModFix/>
          </a:blip>
          <a:stretch>
            <a:fillRect/>
          </a:stretch>
        </p:blipFill>
        <p:spPr>
          <a:xfrm>
            <a:off x="8825650" y="1913900"/>
            <a:ext cx="3220375" cy="4602999"/>
          </a:xfrm>
          <a:prstGeom prst="rect">
            <a:avLst/>
          </a:prstGeom>
          <a:noFill/>
          <a:ln w="9525" cap="flat" cmpd="sng">
            <a:solidFill>
              <a:schemeClr val="accent4"/>
            </a:solidFill>
            <a:prstDash val="solid"/>
            <a:round/>
            <a:headEnd type="none" w="sm" len="sm"/>
            <a:tailEnd type="none" w="sm" len="sm"/>
          </a:ln>
        </p:spPr>
      </p:pic>
      <p:pic>
        <p:nvPicPr>
          <p:cNvPr id="529" name="Google Shape;529;p66" descr="SIGNSS is a conversation starter tool to support faith and community leaders to engage in mental health conversations with their members.&#10;&#10;Led by psychologist and public health specialist Dr Pamela Nkyi and developed through engagement with community leaders across London, SIGNSS aims to normalise conversations about mental health. The ultimate goal is to encourage help-seeking behaviour and signpost people to support.&#10;&#10;Find out more and download the community conversation starter PDF at our website: https://thriveldn.co.uk/resources/thrive-ldn-mental-health-conversation-starter/" title="SIGNSS - Thrive LDN mental health conversation starter">
            <a:hlinkClick r:id="rId5"/>
          </p:cNvPr>
          <p:cNvPicPr preferRelativeResize="0"/>
          <p:nvPr/>
        </p:nvPicPr>
        <p:blipFill>
          <a:blip r:embed="rId6">
            <a:alphaModFix/>
          </a:blip>
          <a:stretch>
            <a:fillRect/>
          </a:stretch>
        </p:blipFill>
        <p:spPr>
          <a:xfrm>
            <a:off x="872773" y="2040158"/>
            <a:ext cx="3521674" cy="2558475"/>
          </a:xfrm>
          <a:prstGeom prst="rect">
            <a:avLst/>
          </a:prstGeom>
          <a:noFill/>
          <a:ln w="9525" cap="flat" cmpd="sng">
            <a:solidFill>
              <a:schemeClr val="accent4"/>
            </a:solidFill>
            <a:prstDash val="solid"/>
            <a:round/>
            <a:headEnd type="none" w="sm" len="sm"/>
            <a:tailEnd type="none" w="sm" len="sm"/>
          </a:ln>
        </p:spPr>
      </p:pic>
      <p:sp>
        <p:nvSpPr>
          <p:cNvPr id="530" name="Google Shape;530;p66"/>
          <p:cNvSpPr txBox="1"/>
          <p:nvPr/>
        </p:nvSpPr>
        <p:spPr>
          <a:xfrm>
            <a:off x="872773" y="4732551"/>
            <a:ext cx="2760955" cy="116952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sng" strike="noStrike" kern="0" cap="none" spc="0" normalizeH="0" baseline="0" noProof="0" dirty="0">
                <a:ln>
                  <a:noFill/>
                </a:ln>
                <a:solidFill>
                  <a:srgbClr val="009CBD"/>
                </a:solidFill>
                <a:effectLst/>
                <a:highlight>
                  <a:srgbClr val="FFFFFF"/>
                </a:highlight>
                <a:uLnTx/>
                <a:uFillTx/>
                <a:latin typeface="Trebuchet MS"/>
                <a:ea typeface="Trebuchet MS"/>
                <a:cs typeface="Trebuchet MS"/>
                <a:sym typeface="Trebuchet MS"/>
                <a:hlinkClick r:id="rId7"/>
              </a:rPr>
              <a:t>Talking about mental health… Access Thrive LDN’s conversation starter HERE</a:t>
            </a:r>
            <a:endParaRPr kumimoji="0" sz="1600" b="1" i="0" u="none" strike="noStrike" kern="0" cap="none" spc="0" normalizeH="0" baseline="0" noProof="0" dirty="0">
              <a:ln>
                <a:noFill/>
              </a:ln>
              <a:solidFill>
                <a:srgbClr val="009CBD"/>
              </a:solidFill>
              <a:effectLst/>
              <a:highlight>
                <a:srgbClr val="FFFFFF"/>
              </a:highlight>
              <a:uLnTx/>
              <a:uFillTx/>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10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9043E72F-E46C-CF76-F2E3-70AAFE8E899C}"/>
              </a:ext>
            </a:extLst>
          </p:cNvPr>
          <p:cNvSpPr>
            <a:spLocks noChangeArrowheads="1"/>
          </p:cNvSpPr>
          <p:nvPr/>
        </p:nvSpPr>
        <p:spPr bwMode="auto">
          <a:xfrm>
            <a:off x="6067209" y="4374269"/>
            <a:ext cx="795318" cy="79952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Arial"/>
              <a:ea typeface="+mn-ea"/>
              <a:cs typeface="Arial"/>
              <a:sym typeface="Arial"/>
            </a:endParaRPr>
          </a:p>
        </p:txBody>
      </p:sp>
      <p:sp>
        <p:nvSpPr>
          <p:cNvPr id="16" name="Oval 15">
            <a:extLst>
              <a:ext uri="{FF2B5EF4-FFF2-40B4-BE49-F238E27FC236}">
                <a16:creationId xmlns:a16="http://schemas.microsoft.com/office/drawing/2014/main" id="{8E39E99F-B037-763B-AF90-D8A507242398}"/>
              </a:ext>
            </a:extLst>
          </p:cNvPr>
          <p:cNvSpPr>
            <a:spLocks noChangeArrowheads="1"/>
          </p:cNvSpPr>
          <p:nvPr/>
        </p:nvSpPr>
        <p:spPr bwMode="auto">
          <a:xfrm>
            <a:off x="6062043" y="5402930"/>
            <a:ext cx="795318" cy="79952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Arial"/>
              <a:ea typeface="+mn-ea"/>
              <a:cs typeface="Arial"/>
              <a:sym typeface="Arial"/>
            </a:endParaRPr>
          </a:p>
        </p:txBody>
      </p:sp>
      <p:sp>
        <p:nvSpPr>
          <p:cNvPr id="12" name="Content Placeholder 6">
            <a:extLst>
              <a:ext uri="{FF2B5EF4-FFF2-40B4-BE49-F238E27FC236}">
                <a16:creationId xmlns:a16="http://schemas.microsoft.com/office/drawing/2014/main" id="{4242715A-1844-4767-9F83-AAA668FE8F19}"/>
              </a:ext>
            </a:extLst>
          </p:cNvPr>
          <p:cNvSpPr txBox="1">
            <a:spLocks/>
          </p:cNvSpPr>
          <p:nvPr/>
        </p:nvSpPr>
        <p:spPr>
          <a:xfrm>
            <a:off x="851338" y="1973505"/>
            <a:ext cx="4635129" cy="3930869"/>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20000"/>
              </a:lnSpc>
              <a:spcBef>
                <a:spcPts val="50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20000"/>
              </a:lnSpc>
              <a:spcBef>
                <a:spcPts val="50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20000"/>
              </a:lnSpc>
              <a:spcBef>
                <a:spcPts val="50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20000"/>
              </a:lnSpc>
              <a:spcBef>
                <a:spcPts val="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
                <a:srgbClr val="009CBD"/>
              </a:buClr>
              <a:buSzTx/>
              <a:buFont typeface="Courier New" panose="02070309020205020404" pitchFamily="49" charset="0"/>
              <a:buNone/>
              <a:tabLst/>
              <a:defRPr/>
            </a:pPr>
            <a:r>
              <a:rPr kumimoji="0" lang="en-GB" sz="1600" b="1" i="0" u="sng"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mn-cs"/>
                <a:sym typeface="Arial"/>
                <a:hlinkClick r:id="rId3"/>
              </a:rPr>
              <a:t>Thrive LDN</a:t>
            </a:r>
            <a:r>
              <a:rPr kumimoji="0" lang="en-GB" sz="16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mn-cs"/>
                <a:sym typeface="Arial"/>
              </a:rPr>
              <a:t> is a citywide public mental health partnership to ensure all Londoners have an equal opportunity for good mental health and wellbeing. </a:t>
            </a:r>
          </a:p>
          <a:p>
            <a:pPr marL="0" marR="0" lvl="0" indent="0" algn="l" defTabSz="914400" rtl="0" eaLnBrk="1" fontAlgn="auto" latinLnBrk="0" hangingPunct="1">
              <a:lnSpc>
                <a:spcPct val="100000"/>
              </a:lnSpc>
              <a:spcBef>
                <a:spcPts val="400"/>
              </a:spcBef>
              <a:spcAft>
                <a:spcPts val="400"/>
              </a:spcAft>
              <a:buClr>
                <a:srgbClr val="009CBD"/>
              </a:buClr>
              <a:buSzTx/>
              <a:buFont typeface="Courier New" panose="02070309020205020404" pitchFamily="49" charset="0"/>
              <a:buNone/>
              <a:tabLst/>
              <a:defRPr/>
            </a:pPr>
            <a:r>
              <a:rPr kumimoji="0" lang="en-GB" sz="16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mn-cs"/>
                <a:sym typeface="Arial"/>
              </a:rPr>
              <a:t>Launched publicly by the Mayor of London and the London Health Board partners in 2017.</a:t>
            </a:r>
          </a:p>
          <a:p>
            <a:pPr marL="0" marR="0" lvl="0" indent="0" algn="l" defTabSz="914400" rtl="0" eaLnBrk="1" fontAlgn="auto" latinLnBrk="0" hangingPunct="1">
              <a:lnSpc>
                <a:spcPct val="100000"/>
              </a:lnSpc>
              <a:spcBef>
                <a:spcPts val="400"/>
              </a:spcBef>
              <a:spcAft>
                <a:spcPts val="400"/>
              </a:spcAft>
              <a:buClr>
                <a:srgbClr val="009CBD"/>
              </a:buClr>
              <a:buSzTx/>
              <a:buFont typeface="Courier New" panose="02070309020205020404" pitchFamily="49" charset="0"/>
              <a:buNone/>
              <a:tabLst/>
              <a:defRPr/>
            </a:pPr>
            <a:r>
              <a:rPr kumimoji="0" lang="en-GB" sz="16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mn-cs"/>
                <a:sym typeface="Arial"/>
              </a:rPr>
              <a:t>Thrive LDN provides an overarching brand for a coalition of partners working towards the shared mission of </a:t>
            </a:r>
            <a:r>
              <a:rPr kumimoji="0" lang="en-GB" sz="1600" b="1" i="0" u="none" strike="noStrike" kern="1200" cap="none" spc="0" normalizeH="0" baseline="0" noProof="0" dirty="0">
                <a:ln>
                  <a:noFill/>
                </a:ln>
                <a:solidFill>
                  <a:srgbClr val="2CCCD3"/>
                </a:solidFill>
                <a:effectLst/>
                <a:uLnTx/>
                <a:uFillTx/>
                <a:latin typeface="Trebuchet MS" panose="020B0603020202020204" pitchFamily="34" charset="0"/>
                <a:ea typeface="Calibri" panose="020F0502020204030204" pitchFamily="34" charset="0"/>
                <a:cs typeface="+mn-cs"/>
                <a:sym typeface="Arial"/>
              </a:rPr>
              <a:t>ensuring everyone living or working in London is treated fairly and can live a happy and healthy life.</a:t>
            </a:r>
            <a:endParaRPr kumimoji="0" lang="en-GB" sz="1600" b="1" i="0" u="none" strike="noStrike" kern="1200" cap="none" spc="0" normalizeH="0" baseline="0" noProof="0" dirty="0">
              <a:ln>
                <a:noFill/>
              </a:ln>
              <a:solidFill>
                <a:srgbClr val="2CCCD3"/>
              </a:solidFill>
              <a:effectLst/>
              <a:uLnTx/>
              <a:uFillTx/>
              <a:latin typeface="Trebuchet MS" panose="020B0603020202020204" pitchFamily="34" charset="0"/>
              <a:ea typeface="Times New Roman" panose="02020603050405020304" pitchFamily="18" charset="0"/>
              <a:cs typeface="+mn-cs"/>
              <a:sym typeface="Arial"/>
            </a:endParaRPr>
          </a:p>
        </p:txBody>
      </p:sp>
      <p:sp>
        <p:nvSpPr>
          <p:cNvPr id="2" name="Footer Placeholder 1">
            <a:extLst>
              <a:ext uri="{FF2B5EF4-FFF2-40B4-BE49-F238E27FC236}">
                <a16:creationId xmlns:a16="http://schemas.microsoft.com/office/drawing/2014/main" id="{10F07612-C47A-4641-904A-2E8763A38E9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0" i="0" u="none" strike="noStrike" kern="0" cap="none" spc="0" normalizeH="0" baseline="0" noProof="0" dirty="0">
                <a:ln>
                  <a:noFill/>
                </a:ln>
                <a:solidFill>
                  <a:srgbClr val="009CBD"/>
                </a:solidFill>
                <a:effectLst/>
                <a:uLnTx/>
                <a:uFillTx/>
                <a:latin typeface="Trebuchet MS"/>
                <a:sym typeface="Trebuchet MS"/>
              </a:rPr>
              <a:t>Thrive LDN: Towards happier, healthier lives</a:t>
            </a:r>
          </a:p>
        </p:txBody>
      </p:sp>
      <p:sp>
        <p:nvSpPr>
          <p:cNvPr id="6" name="Title 5">
            <a:extLst>
              <a:ext uri="{FF2B5EF4-FFF2-40B4-BE49-F238E27FC236}">
                <a16:creationId xmlns:a16="http://schemas.microsoft.com/office/drawing/2014/main" id="{7F102F8B-5467-7342-8650-35D2A1F3FE6E}"/>
              </a:ext>
            </a:extLst>
          </p:cNvPr>
          <p:cNvSpPr>
            <a:spLocks noGrp="1"/>
          </p:cNvSpPr>
          <p:nvPr>
            <p:ph type="title"/>
          </p:nvPr>
        </p:nvSpPr>
        <p:spPr>
          <a:xfrm>
            <a:off x="840828" y="501758"/>
            <a:ext cx="9259614" cy="864585"/>
          </a:xfrm>
        </p:spPr>
        <p:txBody>
          <a:bodyPr>
            <a:normAutofit/>
          </a:bodyPr>
          <a:lstStyle/>
          <a:p>
            <a:r>
              <a:rPr lang="en-GB" sz="3200" dirty="0"/>
              <a:t>What is Thrive LDN?</a:t>
            </a:r>
          </a:p>
        </p:txBody>
      </p:sp>
      <p:sp>
        <p:nvSpPr>
          <p:cNvPr id="3" name="Slide Number Placeholder 2">
            <a:extLst>
              <a:ext uri="{FF2B5EF4-FFF2-40B4-BE49-F238E27FC236}">
                <a16:creationId xmlns:a16="http://schemas.microsoft.com/office/drawing/2014/main" id="{9C394F46-22C7-844F-9CC7-E5906889113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9CBD"/>
                </a:solidFill>
                <a:effectLst/>
                <a:uLnTx/>
                <a:uFillTx/>
                <a:latin typeface="Trebuchet MS"/>
                <a:sym typeface="Trebuchet MS"/>
              </a:rPr>
              <a:t>11</a:t>
            </a:r>
          </a:p>
        </p:txBody>
      </p:sp>
      <p:sp>
        <p:nvSpPr>
          <p:cNvPr id="9" name="Title 5">
            <a:extLst>
              <a:ext uri="{FF2B5EF4-FFF2-40B4-BE49-F238E27FC236}">
                <a16:creationId xmlns:a16="http://schemas.microsoft.com/office/drawing/2014/main" id="{2E3AE72B-DE8D-7F43-9FB3-296CBBCC7676}"/>
              </a:ext>
            </a:extLst>
          </p:cNvPr>
          <p:cNvSpPr txBox="1">
            <a:spLocks/>
          </p:cNvSpPr>
          <p:nvPr/>
        </p:nvSpPr>
        <p:spPr>
          <a:xfrm>
            <a:off x="840828" y="294290"/>
            <a:ext cx="7304689" cy="36267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bg1"/>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GB" sz="1400" b="1" i="0" u="none" strike="noStrike" kern="1200" cap="none" spc="0" normalizeH="0" baseline="0" noProof="0" dirty="0">
                <a:ln>
                  <a:noFill/>
                </a:ln>
                <a:solidFill>
                  <a:srgbClr val="FFFFFF">
                    <a:alpha val="50000"/>
                  </a:srgbClr>
                </a:solidFill>
                <a:effectLst/>
                <a:uLnTx/>
                <a:uFillTx/>
                <a:latin typeface="Trebuchet MS" panose="020B0703020202090204" pitchFamily="34" charset="0"/>
                <a:ea typeface="+mj-ea"/>
                <a:cs typeface="+mj-cs"/>
                <a:sym typeface="Arial"/>
              </a:rPr>
              <a:t>Who we are</a:t>
            </a:r>
          </a:p>
        </p:txBody>
      </p:sp>
      <p:pic>
        <p:nvPicPr>
          <p:cNvPr id="14" name="Graphic 13" descr="Network outline">
            <a:extLst>
              <a:ext uri="{FF2B5EF4-FFF2-40B4-BE49-F238E27FC236}">
                <a16:creationId xmlns:a16="http://schemas.microsoft.com/office/drawing/2014/main" id="{85F0A144-BD22-C1EA-002D-9093B9A736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8902" y="5521890"/>
            <a:ext cx="561600" cy="561600"/>
          </a:xfrm>
          <a:prstGeom prst="rect">
            <a:avLst/>
          </a:prstGeom>
        </p:spPr>
      </p:pic>
      <p:pic>
        <p:nvPicPr>
          <p:cNvPr id="18" name="Graphic 17" descr="House outline">
            <a:extLst>
              <a:ext uri="{FF2B5EF4-FFF2-40B4-BE49-F238E27FC236}">
                <a16:creationId xmlns:a16="http://schemas.microsoft.com/office/drawing/2014/main" id="{1393B536-DD5F-29B7-1BEF-3DFF8A533D1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178902" y="4502073"/>
            <a:ext cx="561600" cy="561600"/>
          </a:xfrm>
          <a:prstGeom prst="rect">
            <a:avLst/>
          </a:prstGeom>
        </p:spPr>
      </p:pic>
      <p:sp>
        <p:nvSpPr>
          <p:cNvPr id="22" name="Oval 21">
            <a:extLst>
              <a:ext uri="{FF2B5EF4-FFF2-40B4-BE49-F238E27FC236}">
                <a16:creationId xmlns:a16="http://schemas.microsoft.com/office/drawing/2014/main" id="{B960EB68-2505-BBF5-F963-8D33A6858DFA}"/>
              </a:ext>
            </a:extLst>
          </p:cNvPr>
          <p:cNvSpPr>
            <a:spLocks noChangeArrowheads="1"/>
          </p:cNvSpPr>
          <p:nvPr/>
        </p:nvSpPr>
        <p:spPr bwMode="auto">
          <a:xfrm>
            <a:off x="6067209" y="3371799"/>
            <a:ext cx="795318" cy="79952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Arial"/>
              <a:ea typeface="+mn-ea"/>
              <a:cs typeface="Arial"/>
              <a:sym typeface="Arial"/>
            </a:endParaRPr>
          </a:p>
        </p:txBody>
      </p:sp>
      <p:pic>
        <p:nvPicPr>
          <p:cNvPr id="24" name="Graphic 23" descr="Group outline">
            <a:extLst>
              <a:ext uri="{FF2B5EF4-FFF2-40B4-BE49-F238E27FC236}">
                <a16:creationId xmlns:a16="http://schemas.microsoft.com/office/drawing/2014/main" id="{072FB596-53C2-4D41-DE41-5ED51B66CEE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178902" y="3496024"/>
            <a:ext cx="561600" cy="561600"/>
          </a:xfrm>
          <a:prstGeom prst="rect">
            <a:avLst/>
          </a:prstGeom>
        </p:spPr>
      </p:pic>
      <p:sp>
        <p:nvSpPr>
          <p:cNvPr id="26" name="Oval 25">
            <a:extLst>
              <a:ext uri="{FF2B5EF4-FFF2-40B4-BE49-F238E27FC236}">
                <a16:creationId xmlns:a16="http://schemas.microsoft.com/office/drawing/2014/main" id="{3C95B63E-9C7F-BC2B-253D-BBCDC7D3A57D}"/>
              </a:ext>
            </a:extLst>
          </p:cNvPr>
          <p:cNvSpPr>
            <a:spLocks noChangeArrowheads="1"/>
          </p:cNvSpPr>
          <p:nvPr/>
        </p:nvSpPr>
        <p:spPr bwMode="auto">
          <a:xfrm>
            <a:off x="6052249" y="2348372"/>
            <a:ext cx="795318" cy="79952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Arial"/>
              <a:ea typeface="+mn-ea"/>
              <a:cs typeface="Arial"/>
              <a:sym typeface="Arial"/>
            </a:endParaRPr>
          </a:p>
        </p:txBody>
      </p:sp>
      <p:pic>
        <p:nvPicPr>
          <p:cNvPr id="28" name="Graphic 27" descr="Scales of justice outline">
            <a:extLst>
              <a:ext uri="{FF2B5EF4-FFF2-40B4-BE49-F238E27FC236}">
                <a16:creationId xmlns:a16="http://schemas.microsoft.com/office/drawing/2014/main" id="{DB0C0A88-0EBF-D5F4-E285-3C52524C990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63942" y="2467332"/>
            <a:ext cx="561600" cy="561600"/>
          </a:xfrm>
          <a:prstGeom prst="rect">
            <a:avLst/>
          </a:prstGeom>
        </p:spPr>
      </p:pic>
      <p:sp>
        <p:nvSpPr>
          <p:cNvPr id="30" name="TextBox 29">
            <a:extLst>
              <a:ext uri="{FF2B5EF4-FFF2-40B4-BE49-F238E27FC236}">
                <a16:creationId xmlns:a16="http://schemas.microsoft.com/office/drawing/2014/main" id="{C1FE63B0-4D18-D29C-42A4-1DEE864D2F89}"/>
              </a:ext>
            </a:extLst>
          </p:cNvPr>
          <p:cNvSpPr txBox="1"/>
          <p:nvPr/>
        </p:nvSpPr>
        <p:spPr>
          <a:xfrm>
            <a:off x="6999967" y="2332633"/>
            <a:ext cx="45970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Trebuchet MS" panose="020B0603020202020204" pitchFamily="34" charset="0"/>
                <a:ea typeface="Arial" panose="020B0604020202020204" pitchFamily="34" charset="0"/>
                <a:cs typeface="Arial"/>
                <a:sym typeface="Arial"/>
              </a:rPr>
              <a:t>Equity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Arial"/>
                <a:sym typeface="Arial"/>
              </a:rPr>
              <a:t>Proportionate universalism and intersectionality underpin all action.</a:t>
            </a:r>
            <a:endParaRPr kumimoji="0" lang="en-GB" sz="1600" b="0" i="0" u="none" strike="noStrike" kern="0" cap="none" spc="0" normalizeH="0" baseline="0" noProof="0" dirty="0">
              <a:ln>
                <a:noFill/>
              </a:ln>
              <a:solidFill>
                <a:srgbClr val="000000"/>
              </a:solidFill>
              <a:effectLst/>
              <a:uLnTx/>
              <a:uFillTx/>
              <a:latin typeface="Trebuchet MS" panose="020B0603020202020204" pitchFamily="34" charset="0"/>
              <a:ea typeface="Arial" panose="020B0604020202020204" pitchFamily="34" charset="0"/>
              <a:cs typeface="Arial"/>
              <a:sym typeface="Arial"/>
            </a:endParaRPr>
          </a:p>
        </p:txBody>
      </p:sp>
      <p:sp>
        <p:nvSpPr>
          <p:cNvPr id="32" name="Content Placeholder 4">
            <a:extLst>
              <a:ext uri="{FF2B5EF4-FFF2-40B4-BE49-F238E27FC236}">
                <a16:creationId xmlns:a16="http://schemas.microsoft.com/office/drawing/2014/main" id="{27C675AB-653B-B466-2788-7DC9EAD58B0B}"/>
              </a:ext>
            </a:extLst>
          </p:cNvPr>
          <p:cNvSpPr txBox="1">
            <a:spLocks/>
          </p:cNvSpPr>
          <p:nvPr/>
        </p:nvSpPr>
        <p:spPr>
          <a:xfrm>
            <a:off x="6052249" y="1969053"/>
            <a:ext cx="4829669" cy="3930869"/>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20000"/>
              </a:lnSpc>
              <a:spcBef>
                <a:spcPts val="50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20000"/>
              </a:lnSpc>
              <a:spcBef>
                <a:spcPts val="50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20000"/>
              </a:lnSpc>
              <a:spcBef>
                <a:spcPts val="50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20000"/>
              </a:lnSpc>
              <a:spcBef>
                <a:spcPts val="0"/>
              </a:spcBef>
              <a:buClr>
                <a:schemeClr val="accent4"/>
              </a:buClr>
              <a:buFont typeface="Courier New" panose="02070309020205020404" pitchFamily="49" charset="0"/>
              <a:buChar char="o"/>
              <a:defRPr sz="12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
                <a:srgbClr val="009CBD"/>
              </a:buClr>
              <a:buSzTx/>
              <a:buFont typeface="Courier New" panose="02070309020205020404" pitchFamily="49" charset="0"/>
              <a:buNone/>
              <a:tabLst/>
              <a:defRPr/>
            </a:pPr>
            <a:r>
              <a:rPr kumimoji="0" lang="en-GB" sz="1800" b="1" i="0" u="none" strike="noStrike" kern="1200" cap="none" spc="0" normalizeH="0" baseline="0" noProof="0" dirty="0">
                <a:ln>
                  <a:noFill/>
                </a:ln>
                <a:solidFill>
                  <a:srgbClr val="000000"/>
                </a:solidFill>
                <a:effectLst/>
                <a:uLnTx/>
                <a:uFillTx/>
                <a:latin typeface="Trebuchet MS" panose="020B0603020202020204" pitchFamily="34" charset="0"/>
                <a:ea typeface="Arial" panose="020B0604020202020204" pitchFamily="34" charset="0"/>
                <a:cs typeface="+mn-cs"/>
                <a:sym typeface="Arial"/>
              </a:rPr>
              <a:t>Guiding principles</a:t>
            </a:r>
            <a:endParaRPr kumimoji="0" lang="en-GB" sz="18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mn-cs"/>
              <a:sym typeface="Arial"/>
            </a:endParaRPr>
          </a:p>
        </p:txBody>
      </p:sp>
      <p:sp>
        <p:nvSpPr>
          <p:cNvPr id="34" name="TextBox 33">
            <a:extLst>
              <a:ext uri="{FF2B5EF4-FFF2-40B4-BE49-F238E27FC236}">
                <a16:creationId xmlns:a16="http://schemas.microsoft.com/office/drawing/2014/main" id="{CB644EF8-E9F1-6323-9918-2DD880392A48}"/>
              </a:ext>
            </a:extLst>
          </p:cNvPr>
          <p:cNvSpPr txBox="1"/>
          <p:nvPr/>
        </p:nvSpPr>
        <p:spPr>
          <a:xfrm>
            <a:off x="6988913" y="3353018"/>
            <a:ext cx="459401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Arial"/>
                <a:sym typeface="Arial"/>
              </a:rPr>
              <a:t>Participation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Arial"/>
                <a:sym typeface="Arial"/>
              </a:rPr>
              <a:t>Channel participatory energy through a balance of bottom-up and top-down approaches.</a:t>
            </a:r>
            <a:endParaRPr kumimoji="0" lang="en-GB"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36" name="TextBox 35">
            <a:extLst>
              <a:ext uri="{FF2B5EF4-FFF2-40B4-BE49-F238E27FC236}">
                <a16:creationId xmlns:a16="http://schemas.microsoft.com/office/drawing/2014/main" id="{F01D045E-D562-B83E-5EBC-92D64D2B3077}"/>
              </a:ext>
            </a:extLst>
          </p:cNvPr>
          <p:cNvSpPr txBox="1"/>
          <p:nvPr/>
        </p:nvSpPr>
        <p:spPr>
          <a:xfrm>
            <a:off x="6988913" y="4358530"/>
            <a:ext cx="455638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Arial" panose="020B0604020202020204" pitchFamily="34" charset="0"/>
                <a:sym typeface="Arial"/>
              </a:rPr>
              <a:t>Wider determinants of health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Arial" panose="020B0604020202020204" pitchFamily="34" charset="0"/>
                <a:sym typeface="Arial"/>
              </a:rPr>
              <a:t>Prioritise activities that impact the wider determinants for mental health and wellbeing.</a:t>
            </a:r>
            <a:endParaRPr kumimoji="0" lang="en-GB" sz="1600" b="0" i="0" u="none" strike="noStrike" kern="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Times New Roman" panose="02020603050405020304" pitchFamily="18" charset="0"/>
              <a:sym typeface="Arial"/>
            </a:endParaRPr>
          </a:p>
        </p:txBody>
      </p:sp>
      <p:sp>
        <p:nvSpPr>
          <p:cNvPr id="38" name="TextBox 37">
            <a:extLst>
              <a:ext uri="{FF2B5EF4-FFF2-40B4-BE49-F238E27FC236}">
                <a16:creationId xmlns:a16="http://schemas.microsoft.com/office/drawing/2014/main" id="{3EF5E70C-5637-F7DF-A5CD-0798F12C0D15}"/>
              </a:ext>
            </a:extLst>
          </p:cNvPr>
          <p:cNvSpPr txBox="1"/>
          <p:nvPr/>
        </p:nvSpPr>
        <p:spPr>
          <a:xfrm>
            <a:off x="6988913" y="5361313"/>
            <a:ext cx="455638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Arial" panose="020B0604020202020204" pitchFamily="34" charset="0"/>
                <a:sym typeface="Arial"/>
              </a:rPr>
              <a:t>Complex systems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Arial" panose="020B0604020202020204" pitchFamily="34" charset="0"/>
                <a:sym typeface="Arial"/>
              </a:rPr>
              <a:t>Drive outcomes across three broad levels – individuals, communities and systems - improve Londoners’ mental health and wellbeing.</a:t>
            </a:r>
            <a:endParaRPr kumimoji="0" lang="en-GB" sz="1600" b="0" i="0" u="none" strike="noStrike" kern="0" cap="none" spc="0" normalizeH="0" baseline="0" noProof="0" dirty="0">
              <a:ln>
                <a:noFill/>
              </a:ln>
              <a:solidFill>
                <a:srgbClr val="404040"/>
              </a:solidFill>
              <a:effectLst/>
              <a:uLnTx/>
              <a:uFillTx/>
              <a:latin typeface="Trebuchet MS" panose="020B060302020202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59640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D86A-DAEF-43A3-BF7E-1080072659CB}"/>
              </a:ext>
            </a:extLst>
          </p:cNvPr>
          <p:cNvSpPr>
            <a:spLocks noGrp="1"/>
          </p:cNvSpPr>
          <p:nvPr>
            <p:ph type="title"/>
          </p:nvPr>
        </p:nvSpPr>
        <p:spPr>
          <a:xfrm>
            <a:off x="840828" y="501758"/>
            <a:ext cx="8542869" cy="864585"/>
          </a:xfrm>
        </p:spPr>
        <p:txBody>
          <a:bodyPr>
            <a:normAutofit fontScale="90000"/>
          </a:bodyPr>
          <a:lstStyle/>
          <a:p>
            <a:r>
              <a:rPr lang="en-GB" dirty="0"/>
              <a:t>#ZeroSuicideLDN – Suicide Prevention Training</a:t>
            </a:r>
          </a:p>
        </p:txBody>
      </p:sp>
      <p:sp>
        <p:nvSpPr>
          <p:cNvPr id="3" name="Text Placeholder 2">
            <a:extLst>
              <a:ext uri="{FF2B5EF4-FFF2-40B4-BE49-F238E27FC236}">
                <a16:creationId xmlns:a16="http://schemas.microsoft.com/office/drawing/2014/main" id="{645F4AE3-CD3A-4831-AB7E-923ABBF16F31}"/>
              </a:ext>
            </a:extLst>
          </p:cNvPr>
          <p:cNvSpPr>
            <a:spLocks noGrp="1"/>
          </p:cNvSpPr>
          <p:nvPr>
            <p:ph type="body" idx="1"/>
          </p:nvPr>
        </p:nvSpPr>
        <p:spPr/>
        <p:txBody>
          <a:bodyPr>
            <a:normAutofit/>
          </a:bodyPr>
          <a:lstStyle/>
          <a:p>
            <a:pPr marL="152400" indent="0">
              <a:buNone/>
            </a:pPr>
            <a:r>
              <a:rPr lang="en-GB" sz="1600" b="0" i="0" dirty="0">
                <a:solidFill>
                  <a:schemeClr val="tx1"/>
                </a:solidFill>
                <a:effectLst/>
                <a:latin typeface="Trebuchet MS" panose="020B0603020202020204" pitchFamily="34" charset="0"/>
              </a:rPr>
              <a:t>More than 10 people a week take their own life in London. If someone you worked with was in crisis, would you know what to say? Thrive LDN is leading a campaign to get Londoners to take the </a:t>
            </a:r>
            <a:r>
              <a:rPr lang="en-GB" sz="1600" b="1" i="0" dirty="0">
                <a:solidFill>
                  <a:schemeClr val="accent4"/>
                </a:solidFill>
                <a:effectLst/>
                <a:latin typeface="Trebuchet MS" panose="020B0603020202020204" pitchFamily="34" charset="0"/>
              </a:rPr>
              <a:t>FREE online suicide prevention training.</a:t>
            </a:r>
            <a:r>
              <a:rPr lang="en-GB" sz="1600" b="0" i="0" dirty="0">
                <a:solidFill>
                  <a:schemeClr val="tx1"/>
                </a:solidFill>
                <a:effectLst/>
                <a:latin typeface="Trebuchet MS" panose="020B0603020202020204" pitchFamily="34" charset="0"/>
              </a:rPr>
              <a:t> We’ve partnered with the </a:t>
            </a:r>
            <a:r>
              <a:rPr lang="en-GB" sz="1600" b="1" i="0" u="sng" dirty="0">
                <a:solidFill>
                  <a:schemeClr val="tx2"/>
                </a:solidFill>
                <a:effectLst/>
                <a:latin typeface="Trebuchet MS" panose="020B0603020202020204" pitchFamily="34" charset="0"/>
                <a:hlinkClick r:id="rId2">
                  <a:extLst>
                    <a:ext uri="{A12FA001-AC4F-418D-AE19-62706E023703}">
                      <ahyp:hlinkClr xmlns:ahyp="http://schemas.microsoft.com/office/drawing/2018/hyperlinkcolor" val="tx"/>
                    </a:ext>
                  </a:extLst>
                </a:hlinkClick>
              </a:rPr>
              <a:t>Zero Suicide Alliance</a:t>
            </a:r>
            <a:r>
              <a:rPr lang="en-GB" sz="1600" b="0" i="0" dirty="0">
                <a:solidFill>
                  <a:schemeClr val="tx1"/>
                </a:solidFill>
                <a:effectLst/>
                <a:latin typeface="Trebuchet MS" panose="020B0603020202020204" pitchFamily="34" charset="0"/>
              </a:rPr>
              <a:t>, who have created a training program to help people to be able to identify warning signs and to feel comfortable having conversations about suicide.</a:t>
            </a:r>
            <a:endParaRPr lang="en-GB" sz="1600" dirty="0">
              <a:solidFill>
                <a:schemeClr val="tx1"/>
              </a:solidFill>
              <a:latin typeface="Trebuchet MS" panose="020B0603020202020204" pitchFamily="34" charset="0"/>
            </a:endParaRPr>
          </a:p>
        </p:txBody>
      </p:sp>
      <p:sp>
        <p:nvSpPr>
          <p:cNvPr id="5" name="Slide Number Placeholder 4">
            <a:extLst>
              <a:ext uri="{FF2B5EF4-FFF2-40B4-BE49-F238E27FC236}">
                <a16:creationId xmlns:a16="http://schemas.microsoft.com/office/drawing/2014/main" id="{C320ED52-7D9F-4713-B162-965C5B33BE7C}"/>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2CCCD3"/>
                </a:solidFill>
                <a:effectLst/>
                <a:uLnTx/>
                <a:uFillTx/>
                <a:latin typeface="Trebuchet MS"/>
                <a:sym typeface="Trebuchet MS"/>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GB" sz="1000" b="0" i="0" u="none" strike="noStrike" kern="0" cap="none" spc="0" normalizeH="0" baseline="0" noProof="0" dirty="0">
              <a:ln>
                <a:noFill/>
              </a:ln>
              <a:solidFill>
                <a:srgbClr val="2CCCD3"/>
              </a:solidFill>
              <a:effectLst/>
              <a:uLnTx/>
              <a:uFillTx/>
              <a:latin typeface="Trebuchet MS"/>
              <a:sym typeface="Trebuchet MS"/>
            </a:endParaRPr>
          </a:p>
        </p:txBody>
      </p:sp>
      <p:pic>
        <p:nvPicPr>
          <p:cNvPr id="7" name="Picture 6">
            <a:extLst>
              <a:ext uri="{FF2B5EF4-FFF2-40B4-BE49-F238E27FC236}">
                <a16:creationId xmlns:a16="http://schemas.microsoft.com/office/drawing/2014/main" id="{75A9C97D-D33E-4223-A783-D2899A5E2EE4}"/>
              </a:ext>
            </a:extLst>
          </p:cNvPr>
          <p:cNvPicPr>
            <a:picLocks noChangeAspect="1"/>
          </p:cNvPicPr>
          <p:nvPr/>
        </p:nvPicPr>
        <p:blipFill>
          <a:blip r:embed="rId3"/>
          <a:stretch>
            <a:fillRect/>
          </a:stretch>
        </p:blipFill>
        <p:spPr>
          <a:xfrm>
            <a:off x="6096000" y="2112579"/>
            <a:ext cx="4599147" cy="2568429"/>
          </a:xfrm>
          <a:prstGeom prst="rect">
            <a:avLst/>
          </a:prstGeom>
        </p:spPr>
      </p:pic>
      <p:sp>
        <p:nvSpPr>
          <p:cNvPr id="8" name="TextBox 7">
            <a:extLst>
              <a:ext uri="{FF2B5EF4-FFF2-40B4-BE49-F238E27FC236}">
                <a16:creationId xmlns:a16="http://schemas.microsoft.com/office/drawing/2014/main" id="{AFA9DE99-3673-451B-886B-E52850B85D11}"/>
              </a:ext>
            </a:extLst>
          </p:cNvPr>
          <p:cNvSpPr txBox="1"/>
          <p:nvPr/>
        </p:nvSpPr>
        <p:spPr>
          <a:xfrm>
            <a:off x="6097480" y="5329589"/>
            <a:ext cx="60945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hlinkClick r:id="rId4"/>
              </a:rPr>
              <a:t>TAKE THE 20 MIN TRAINING HERE</a:t>
            </a:r>
            <a:r>
              <a:rPr kumimoji="0" lang="en-GB" sz="2400" b="1"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rPr>
              <a:t> </a:t>
            </a:r>
          </a:p>
        </p:txBody>
      </p:sp>
    </p:spTree>
    <p:extLst>
      <p:ext uri="{BB962C8B-B14F-4D97-AF65-F5344CB8AC3E}">
        <p14:creationId xmlns:p14="http://schemas.microsoft.com/office/powerpoint/2010/main" val="312300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FDEB-01FB-44CF-96DC-3687D53D811C}"/>
              </a:ext>
            </a:extLst>
          </p:cNvPr>
          <p:cNvSpPr>
            <a:spLocks noGrp="1"/>
          </p:cNvSpPr>
          <p:nvPr>
            <p:ph type="title"/>
          </p:nvPr>
        </p:nvSpPr>
        <p:spPr>
          <a:xfrm>
            <a:off x="840828" y="501758"/>
            <a:ext cx="9259614" cy="864585"/>
          </a:xfrm>
        </p:spPr>
        <p:txBody>
          <a:bodyPr>
            <a:normAutofit fontScale="90000"/>
          </a:bodyPr>
          <a:lstStyle/>
          <a:p>
            <a:r>
              <a:rPr lang="en-GB" dirty="0"/>
              <a:t>Mental Health Awareness Training for Frontline Staff</a:t>
            </a:r>
          </a:p>
        </p:txBody>
      </p:sp>
      <p:sp>
        <p:nvSpPr>
          <p:cNvPr id="3" name="Text Placeholder 2">
            <a:extLst>
              <a:ext uri="{FF2B5EF4-FFF2-40B4-BE49-F238E27FC236}">
                <a16:creationId xmlns:a16="http://schemas.microsoft.com/office/drawing/2014/main" id="{16B3DA52-1418-41B1-BE69-95ED321B776D}"/>
              </a:ext>
            </a:extLst>
          </p:cNvPr>
          <p:cNvSpPr>
            <a:spLocks noGrp="1"/>
          </p:cNvSpPr>
          <p:nvPr>
            <p:ph type="body" idx="1"/>
          </p:nvPr>
        </p:nvSpPr>
        <p:spPr>
          <a:xfrm>
            <a:off x="735724" y="2164722"/>
            <a:ext cx="4196255" cy="3930869"/>
          </a:xfrm>
        </p:spPr>
        <p:txBody>
          <a:bodyPr>
            <a:normAutofit/>
          </a:bodyPr>
          <a:lstStyle/>
          <a:p>
            <a:pPr marL="152400" indent="0">
              <a:buNone/>
            </a:pPr>
            <a:r>
              <a:rPr lang="en-GB" sz="1500" dirty="0">
                <a:solidFill>
                  <a:schemeClr val="tx1"/>
                </a:solidFill>
                <a:latin typeface="Trebuchet MS" panose="020B0603020202020204" pitchFamily="34" charset="0"/>
              </a:rPr>
              <a:t>Thrive LDN has been working with Healthy Dialogues to offer a three pre-recorded training sessions about mental health and the impact of financial hardships.</a:t>
            </a:r>
          </a:p>
          <a:p>
            <a:pPr marL="152400" indent="0">
              <a:buNone/>
            </a:pPr>
            <a:r>
              <a:rPr lang="en-GB" sz="1500" dirty="0">
                <a:solidFill>
                  <a:schemeClr val="tx1"/>
                </a:solidFill>
                <a:latin typeface="Trebuchet MS" panose="020B0603020202020204" pitchFamily="34" charset="0"/>
              </a:rPr>
              <a:t>There are three modules:</a:t>
            </a:r>
          </a:p>
          <a:p>
            <a:r>
              <a:rPr lang="en-GB" sz="1500" dirty="0">
                <a:solidFill>
                  <a:schemeClr val="tx1"/>
                </a:solidFill>
                <a:latin typeface="Trebuchet MS" panose="020B0603020202020204" pitchFamily="34" charset="0"/>
              </a:rPr>
              <a:t>Module A: What is mental health and where to find support</a:t>
            </a:r>
          </a:p>
          <a:p>
            <a:r>
              <a:rPr lang="en-GB" sz="1500" dirty="0">
                <a:solidFill>
                  <a:schemeClr val="tx1"/>
                </a:solidFill>
                <a:latin typeface="Trebuchet MS" panose="020B0603020202020204" pitchFamily="34" charset="0"/>
              </a:rPr>
              <a:t>Module B: Having conversations about mental health</a:t>
            </a:r>
          </a:p>
          <a:p>
            <a:r>
              <a:rPr lang="en-GB" sz="1500" dirty="0">
                <a:solidFill>
                  <a:schemeClr val="tx1"/>
                </a:solidFill>
                <a:latin typeface="Trebuchet MS" panose="020B0603020202020204" pitchFamily="34" charset="0"/>
              </a:rPr>
              <a:t>Module C: How to support someone experiencing a mental health crisis</a:t>
            </a:r>
          </a:p>
          <a:p>
            <a:pPr marL="152400" indent="0">
              <a:buNone/>
            </a:pPr>
            <a:endParaRPr lang="en-GB" sz="1100" dirty="0">
              <a:solidFill>
                <a:schemeClr val="tx1"/>
              </a:solidFill>
              <a:latin typeface="Trebuchet MS" panose="020B0603020202020204" pitchFamily="34" charset="0"/>
            </a:endParaRPr>
          </a:p>
        </p:txBody>
      </p:sp>
      <p:sp>
        <p:nvSpPr>
          <p:cNvPr id="5" name="Slide Number Placeholder 4">
            <a:extLst>
              <a:ext uri="{FF2B5EF4-FFF2-40B4-BE49-F238E27FC236}">
                <a16:creationId xmlns:a16="http://schemas.microsoft.com/office/drawing/2014/main" id="{0B40B559-8C8C-46FE-8016-A311B57678D5}"/>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2CCCD3"/>
                </a:solidFill>
                <a:effectLst/>
                <a:uLnTx/>
                <a:uFillTx/>
                <a:latin typeface="Trebuchet MS"/>
                <a:sym typeface="Trebuchet MS"/>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GB" sz="1000" b="0" i="0" u="none" strike="noStrike" kern="0" cap="none" spc="0" normalizeH="0" baseline="0" noProof="0" dirty="0">
              <a:ln>
                <a:noFill/>
              </a:ln>
              <a:solidFill>
                <a:srgbClr val="2CCCD3"/>
              </a:solidFill>
              <a:effectLst/>
              <a:uLnTx/>
              <a:uFillTx/>
              <a:latin typeface="Trebuchet MS"/>
              <a:sym typeface="Trebuchet MS"/>
            </a:endParaRPr>
          </a:p>
        </p:txBody>
      </p:sp>
      <p:sp>
        <p:nvSpPr>
          <p:cNvPr id="9" name="TextBox 8">
            <a:extLst>
              <a:ext uri="{FF2B5EF4-FFF2-40B4-BE49-F238E27FC236}">
                <a16:creationId xmlns:a16="http://schemas.microsoft.com/office/drawing/2014/main" id="{85F5389C-CAB8-4CD2-A1BE-F881326E4E87}"/>
              </a:ext>
            </a:extLst>
          </p:cNvPr>
          <p:cNvSpPr txBox="1"/>
          <p:nvPr/>
        </p:nvSpPr>
        <p:spPr>
          <a:xfrm>
            <a:off x="6749248" y="5945448"/>
            <a:ext cx="60945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hlinkClick r:id="rId2"/>
              </a:rPr>
              <a:t>Access this training series HERE </a:t>
            </a:r>
            <a:endParaRPr kumimoji="0" lang="en-GB" sz="2400" b="1" i="0" u="none" strike="noStrike" kern="0" cap="none" spc="0" normalizeH="0" baseline="0" noProof="0" dirty="0">
              <a:ln>
                <a:noFill/>
              </a:ln>
              <a:solidFill>
                <a:srgbClr val="000000"/>
              </a:solidFill>
              <a:effectLst/>
              <a:uLnTx/>
              <a:uFillTx/>
              <a:latin typeface="Trebuchet MS" panose="020B0603020202020204" pitchFamily="34" charset="0"/>
              <a:ea typeface="+mn-ea"/>
              <a:cs typeface="Arial"/>
              <a:sym typeface="Arial"/>
            </a:endParaRPr>
          </a:p>
        </p:txBody>
      </p:sp>
      <p:pic>
        <p:nvPicPr>
          <p:cNvPr id="6" name="Picture 5">
            <a:extLst>
              <a:ext uri="{FF2B5EF4-FFF2-40B4-BE49-F238E27FC236}">
                <a16:creationId xmlns:a16="http://schemas.microsoft.com/office/drawing/2014/main" id="{A61E945E-F2B6-881B-8C66-CE5A6C89D306}"/>
              </a:ext>
            </a:extLst>
          </p:cNvPr>
          <p:cNvPicPr>
            <a:picLocks noChangeAspect="1"/>
          </p:cNvPicPr>
          <p:nvPr/>
        </p:nvPicPr>
        <p:blipFill rotWithShape="1">
          <a:blip r:embed="rId3"/>
          <a:srcRect t="3329"/>
          <a:stretch/>
        </p:blipFill>
        <p:spPr>
          <a:xfrm>
            <a:off x="6896913" y="2041175"/>
            <a:ext cx="3806301" cy="2088981"/>
          </a:xfrm>
          <a:prstGeom prst="rect">
            <a:avLst/>
          </a:prstGeom>
        </p:spPr>
      </p:pic>
      <p:pic>
        <p:nvPicPr>
          <p:cNvPr id="10" name="Picture 9">
            <a:extLst>
              <a:ext uri="{FF2B5EF4-FFF2-40B4-BE49-F238E27FC236}">
                <a16:creationId xmlns:a16="http://schemas.microsoft.com/office/drawing/2014/main" id="{A1C7E371-577F-6F57-8071-1B55BC16F997}"/>
              </a:ext>
            </a:extLst>
          </p:cNvPr>
          <p:cNvPicPr>
            <a:picLocks noChangeAspect="1"/>
          </p:cNvPicPr>
          <p:nvPr/>
        </p:nvPicPr>
        <p:blipFill>
          <a:blip r:embed="rId4"/>
          <a:stretch>
            <a:fillRect/>
          </a:stretch>
        </p:blipFill>
        <p:spPr>
          <a:xfrm>
            <a:off x="7659947" y="4272198"/>
            <a:ext cx="2657387" cy="1531208"/>
          </a:xfrm>
          <a:prstGeom prst="rect">
            <a:avLst/>
          </a:prstGeom>
        </p:spPr>
      </p:pic>
    </p:spTree>
    <p:extLst>
      <p:ext uri="{BB962C8B-B14F-4D97-AF65-F5344CB8AC3E}">
        <p14:creationId xmlns:p14="http://schemas.microsoft.com/office/powerpoint/2010/main" val="339520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394F46-22C7-844F-9CC7-E5906889113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4CB892-04A9-1B4A-9AED-8E4B674A10E8}" type="slidenum">
              <a:rPr kumimoji="0" lang="en-GB" sz="1000" b="0" i="0" u="none" strike="noStrike" kern="1200" cap="none" spc="0" normalizeH="0" baseline="0" noProof="0" smtClean="0">
                <a:ln>
                  <a:noFill/>
                </a:ln>
                <a:solidFill>
                  <a:srgbClr val="FFFFFF"/>
                </a:solidFill>
                <a:effectLst/>
                <a:uLnTx/>
                <a:uFillTx/>
                <a:latin typeface="Trebuchet MS" panose="020B0703020202090204" pitchFamily="34" charset="0"/>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srgbClr val="FFFFFF"/>
              </a:solidFill>
              <a:effectLst/>
              <a:uLnTx/>
              <a:uFillTx/>
              <a:latin typeface="Trebuchet MS" panose="020B0703020202090204" pitchFamily="34" charset="0"/>
              <a:ea typeface="+mn-ea"/>
              <a:cs typeface="Arial"/>
              <a:sym typeface="Arial"/>
            </a:endParaRPr>
          </a:p>
        </p:txBody>
      </p:sp>
      <p:sp>
        <p:nvSpPr>
          <p:cNvPr id="6" name="Title 5">
            <a:extLst>
              <a:ext uri="{FF2B5EF4-FFF2-40B4-BE49-F238E27FC236}">
                <a16:creationId xmlns:a16="http://schemas.microsoft.com/office/drawing/2014/main" id="{7F102F8B-5467-7342-8650-35D2A1F3FE6E}"/>
              </a:ext>
            </a:extLst>
          </p:cNvPr>
          <p:cNvSpPr>
            <a:spLocks noGrp="1"/>
          </p:cNvSpPr>
          <p:nvPr>
            <p:ph type="title"/>
          </p:nvPr>
        </p:nvSpPr>
        <p:spPr/>
        <p:txBody>
          <a:bodyPr>
            <a:normAutofit/>
          </a:bodyPr>
          <a:lstStyle/>
          <a:p>
            <a:r>
              <a:rPr lang="en-GB" sz="6600" dirty="0"/>
              <a:t>Thank you</a:t>
            </a:r>
          </a:p>
        </p:txBody>
      </p:sp>
      <p:sp>
        <p:nvSpPr>
          <p:cNvPr id="4" name="Content Placeholder 3">
            <a:extLst>
              <a:ext uri="{FF2B5EF4-FFF2-40B4-BE49-F238E27FC236}">
                <a16:creationId xmlns:a16="http://schemas.microsoft.com/office/drawing/2014/main" id="{88B16466-1424-1C4A-815D-9997322C4382}"/>
              </a:ext>
            </a:extLst>
          </p:cNvPr>
          <p:cNvSpPr>
            <a:spLocks noGrp="1"/>
          </p:cNvSpPr>
          <p:nvPr>
            <p:ph idx="1"/>
          </p:nvPr>
        </p:nvSpPr>
        <p:spPr/>
        <p:txBody>
          <a:bodyPr>
            <a:normAutofit/>
          </a:bodyPr>
          <a:lstStyle/>
          <a:p>
            <a:pPr>
              <a:spcBef>
                <a:spcPts val="0"/>
              </a:spcBef>
            </a:pPr>
            <a:r>
              <a:rPr lang="en-GB" sz="1600" dirty="0"/>
              <a:t>If you have any questions please get in touch.</a:t>
            </a:r>
          </a:p>
          <a:p>
            <a:pPr>
              <a:spcBef>
                <a:spcPts val="0"/>
              </a:spcBef>
            </a:pPr>
            <a:endParaRPr lang="en-GB" sz="1600" dirty="0"/>
          </a:p>
          <a:p>
            <a:pPr>
              <a:spcBef>
                <a:spcPts val="0"/>
              </a:spcBef>
            </a:pPr>
            <a:r>
              <a:rPr lang="en-GB" sz="1600" dirty="0">
                <a:hlinkClick r:id="rId2">
                  <a:extLst>
                    <a:ext uri="{A12FA001-AC4F-418D-AE19-62706E023703}">
                      <ahyp:hlinkClr xmlns:ahyp="http://schemas.microsoft.com/office/drawing/2018/hyperlinkcolor" val="tx"/>
                    </a:ext>
                  </a:extLst>
                </a:hlinkClick>
              </a:rPr>
              <a:t>Twitter</a:t>
            </a:r>
            <a:r>
              <a:rPr lang="en-GB" sz="1600" dirty="0"/>
              <a:t>  |  </a:t>
            </a:r>
            <a:r>
              <a:rPr lang="en-GB" sz="1600" dirty="0">
                <a:hlinkClick r:id="rId3">
                  <a:extLst>
                    <a:ext uri="{A12FA001-AC4F-418D-AE19-62706E023703}">
                      <ahyp:hlinkClr xmlns:ahyp="http://schemas.microsoft.com/office/drawing/2018/hyperlinkcolor" val="tx"/>
                    </a:ext>
                  </a:extLst>
                </a:hlinkClick>
              </a:rPr>
              <a:t>Instagram</a:t>
            </a:r>
            <a:r>
              <a:rPr lang="en-GB" sz="1600" dirty="0"/>
              <a:t>  |  </a:t>
            </a:r>
            <a:r>
              <a:rPr lang="en-GB" sz="1600" dirty="0">
                <a:hlinkClick r:id="rId4">
                  <a:extLst>
                    <a:ext uri="{A12FA001-AC4F-418D-AE19-62706E023703}">
                      <ahyp:hlinkClr xmlns:ahyp="http://schemas.microsoft.com/office/drawing/2018/hyperlinkcolor" val="tx"/>
                    </a:ext>
                  </a:extLst>
                </a:hlinkClick>
              </a:rPr>
              <a:t>Facebook</a:t>
            </a:r>
            <a:r>
              <a:rPr lang="en-GB" sz="1600" dirty="0"/>
              <a:t>  |  </a:t>
            </a:r>
            <a:r>
              <a:rPr lang="en-GB" sz="1600" dirty="0">
                <a:hlinkClick r:id="rId5">
                  <a:extLst>
                    <a:ext uri="{A12FA001-AC4F-418D-AE19-62706E023703}">
                      <ahyp:hlinkClr xmlns:ahyp="http://schemas.microsoft.com/office/drawing/2018/hyperlinkcolor" val="tx"/>
                    </a:ext>
                  </a:extLst>
                </a:hlinkClick>
              </a:rPr>
              <a:t>Tiktok</a:t>
            </a:r>
            <a:r>
              <a:rPr lang="en-GB" sz="1600" dirty="0"/>
              <a:t>  |  </a:t>
            </a:r>
            <a:r>
              <a:rPr lang="en-GB" sz="1600" dirty="0">
                <a:hlinkClick r:id="rId6">
                  <a:extLst>
                    <a:ext uri="{A12FA001-AC4F-418D-AE19-62706E023703}">
                      <ahyp:hlinkClr xmlns:ahyp="http://schemas.microsoft.com/office/drawing/2018/hyperlinkcolor" val="tx"/>
                    </a:ext>
                  </a:extLst>
                </a:hlinkClick>
              </a:rPr>
              <a:t>LinkedIn</a:t>
            </a:r>
            <a:br>
              <a:rPr lang="en-GB" sz="1600" dirty="0"/>
            </a:br>
            <a:endParaRPr lang="en-GB" sz="1600" dirty="0"/>
          </a:p>
          <a:p>
            <a:pPr>
              <a:spcBef>
                <a:spcPts val="0"/>
              </a:spcBef>
            </a:pPr>
            <a:r>
              <a:rPr lang="en-GB" sz="1600" dirty="0">
                <a:hlinkClick r:id="rId7">
                  <a:extLst>
                    <a:ext uri="{A12FA001-AC4F-418D-AE19-62706E023703}">
                      <ahyp:hlinkClr xmlns:ahyp="http://schemas.microsoft.com/office/drawing/2018/hyperlinkcolor" val="tx"/>
                    </a:ext>
                  </a:extLst>
                </a:hlinkClick>
              </a:rPr>
              <a:t>thriveldn.co.uk</a:t>
            </a:r>
            <a:endParaRPr lang="en-GB" sz="1600" dirty="0"/>
          </a:p>
        </p:txBody>
      </p:sp>
    </p:spTree>
    <p:extLst>
      <p:ext uri="{BB962C8B-B14F-4D97-AF65-F5344CB8AC3E}">
        <p14:creationId xmlns:p14="http://schemas.microsoft.com/office/powerpoint/2010/main" val="262021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7B115B-CE58-698A-30AB-822646BAD207}"/>
              </a:ext>
            </a:extLst>
          </p:cNvPr>
          <p:cNvSpPr>
            <a:spLocks noGrp="1"/>
          </p:cNvSpPr>
          <p:nvPr>
            <p:ph type="title"/>
          </p:nvPr>
        </p:nvSpPr>
        <p:spPr/>
        <p:txBody>
          <a:bodyPr>
            <a:noAutofit/>
          </a:bodyPr>
          <a:lstStyle/>
          <a:p>
            <a:r>
              <a:rPr lang="en-GB" sz="4000" dirty="0"/>
              <a:t>Early years, children and young people’s mental health &amp; wellbeing</a:t>
            </a:r>
          </a:p>
        </p:txBody>
      </p:sp>
      <p:sp>
        <p:nvSpPr>
          <p:cNvPr id="7" name="Text Placeholder 6">
            <a:extLst>
              <a:ext uri="{FF2B5EF4-FFF2-40B4-BE49-F238E27FC236}">
                <a16:creationId xmlns:a16="http://schemas.microsoft.com/office/drawing/2014/main" id="{82B10E35-34D1-2563-D794-0F3E395DADF8}"/>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5FCC0D53-0D6C-F1AC-235E-2DD37A85F54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3</a:t>
            </a:fld>
            <a:endParaRPr lang="en-GB" dirty="0"/>
          </a:p>
        </p:txBody>
      </p:sp>
    </p:spTree>
    <p:extLst>
      <p:ext uri="{BB962C8B-B14F-4D97-AF65-F5344CB8AC3E}">
        <p14:creationId xmlns:p14="http://schemas.microsoft.com/office/powerpoint/2010/main" val="300565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ABA7-E4E3-D90D-75B4-35F1E86AECEE}"/>
              </a:ext>
            </a:extLst>
          </p:cNvPr>
          <p:cNvSpPr>
            <a:spLocks noGrp="1"/>
          </p:cNvSpPr>
          <p:nvPr>
            <p:ph type="title"/>
          </p:nvPr>
        </p:nvSpPr>
        <p:spPr/>
        <p:txBody>
          <a:bodyPr/>
          <a:lstStyle/>
          <a:p>
            <a:r>
              <a:rPr lang="en-GB" dirty="0"/>
              <a:t>What do we know? </a:t>
            </a:r>
          </a:p>
        </p:txBody>
      </p:sp>
      <p:sp>
        <p:nvSpPr>
          <p:cNvPr id="5" name="Slide Number Placeholder 4">
            <a:extLst>
              <a:ext uri="{FF2B5EF4-FFF2-40B4-BE49-F238E27FC236}">
                <a16:creationId xmlns:a16="http://schemas.microsoft.com/office/drawing/2014/main" id="{DAB5F900-B6FE-3525-65D0-ED413B3F038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dirty="0"/>
          </a:p>
        </p:txBody>
      </p:sp>
      <p:sp>
        <p:nvSpPr>
          <p:cNvPr id="6" name="Oval 5">
            <a:extLst>
              <a:ext uri="{FF2B5EF4-FFF2-40B4-BE49-F238E27FC236}">
                <a16:creationId xmlns:a16="http://schemas.microsoft.com/office/drawing/2014/main" id="{9819210D-2DC1-7F8F-2CD4-C36A17846E5A}"/>
              </a:ext>
            </a:extLst>
          </p:cNvPr>
          <p:cNvSpPr/>
          <p:nvPr/>
        </p:nvSpPr>
        <p:spPr>
          <a:xfrm>
            <a:off x="-1747087" y="1462544"/>
            <a:ext cx="5085520" cy="4606506"/>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E2AC6F2E-DA45-7E50-1A7D-BF31AB4551D7}"/>
              </a:ext>
            </a:extLst>
          </p:cNvPr>
          <p:cNvSpPr/>
          <p:nvPr/>
        </p:nvSpPr>
        <p:spPr>
          <a:xfrm>
            <a:off x="-850191" y="3880327"/>
            <a:ext cx="5085520" cy="460650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6C1DB261-58E0-0C3D-E272-913CC8BD69D4}"/>
              </a:ext>
            </a:extLst>
          </p:cNvPr>
          <p:cNvPicPr>
            <a:picLocks noChangeAspect="1"/>
          </p:cNvPicPr>
          <p:nvPr/>
        </p:nvPicPr>
        <p:blipFill>
          <a:blip r:embed="rId3"/>
          <a:stretch>
            <a:fillRect/>
          </a:stretch>
        </p:blipFill>
        <p:spPr>
          <a:xfrm>
            <a:off x="0" y="1580685"/>
            <a:ext cx="2434915" cy="2434915"/>
          </a:xfrm>
          <a:prstGeom prst="rect">
            <a:avLst/>
          </a:prstGeom>
        </p:spPr>
      </p:pic>
      <p:pic>
        <p:nvPicPr>
          <p:cNvPr id="12" name="Picture 11">
            <a:extLst>
              <a:ext uri="{FF2B5EF4-FFF2-40B4-BE49-F238E27FC236}">
                <a16:creationId xmlns:a16="http://schemas.microsoft.com/office/drawing/2014/main" id="{3E915BCA-6AB2-D7D2-C484-89B541A931B9}"/>
              </a:ext>
            </a:extLst>
          </p:cNvPr>
          <p:cNvPicPr>
            <a:picLocks noChangeAspect="1"/>
          </p:cNvPicPr>
          <p:nvPr/>
        </p:nvPicPr>
        <p:blipFill>
          <a:blip r:embed="rId4"/>
          <a:stretch>
            <a:fillRect/>
          </a:stretch>
        </p:blipFill>
        <p:spPr>
          <a:xfrm>
            <a:off x="1217457" y="4332024"/>
            <a:ext cx="2434915" cy="2434915"/>
          </a:xfrm>
          <a:prstGeom prst="rect">
            <a:avLst/>
          </a:prstGeom>
        </p:spPr>
      </p:pic>
      <p:sp>
        <p:nvSpPr>
          <p:cNvPr id="13" name="TextBox 12">
            <a:extLst>
              <a:ext uri="{FF2B5EF4-FFF2-40B4-BE49-F238E27FC236}">
                <a16:creationId xmlns:a16="http://schemas.microsoft.com/office/drawing/2014/main" id="{CEB05B1E-5D8B-9907-9CC6-5B37395F3538}"/>
              </a:ext>
            </a:extLst>
          </p:cNvPr>
          <p:cNvSpPr txBox="1"/>
          <p:nvPr/>
        </p:nvSpPr>
        <p:spPr>
          <a:xfrm>
            <a:off x="3278484" y="1811547"/>
            <a:ext cx="8519377" cy="4616648"/>
          </a:xfrm>
          <a:prstGeom prst="rect">
            <a:avLst/>
          </a:prstGeom>
          <a:noFill/>
        </p:spPr>
        <p:txBody>
          <a:bodyPr wrap="square" rtlCol="0">
            <a:spAutoFit/>
          </a:bodyPr>
          <a:lstStyle/>
          <a:p>
            <a:r>
              <a:rPr lang="en-GB" sz="2400" b="1" dirty="0">
                <a:solidFill>
                  <a:schemeClr val="accent1"/>
                </a:solidFill>
                <a:latin typeface="Trebuchet MS" panose="020B0603020202020204" pitchFamily="34" charset="0"/>
              </a:rPr>
              <a:t>Parents and early years</a:t>
            </a:r>
          </a:p>
          <a:p>
            <a:endParaRPr lang="en-GB" dirty="0">
              <a:latin typeface="Trebuchet MS" panose="020B0603020202020204" pitchFamily="34" charset="0"/>
            </a:endParaRPr>
          </a:p>
          <a:p>
            <a:pPr marL="1200150" lvl="2" indent="-285750">
              <a:buFont typeface="Arial" panose="020B0604020202020204" pitchFamily="34" charset="0"/>
              <a:buChar char="•"/>
            </a:pPr>
            <a:r>
              <a:rPr lang="en-GB" dirty="0">
                <a:latin typeface="Trebuchet MS" panose="020B0603020202020204" pitchFamily="34" charset="0"/>
              </a:rPr>
              <a:t>70% of new parents feel stressed and judged by other parents. </a:t>
            </a:r>
          </a:p>
          <a:p>
            <a:pPr lvl="1"/>
            <a:endParaRPr lang="en-GB" dirty="0">
              <a:latin typeface="Trebuchet MS" panose="020B0603020202020204" pitchFamily="34" charset="0"/>
            </a:endParaRPr>
          </a:p>
          <a:p>
            <a:pPr marL="1200150" lvl="2" indent="-285750">
              <a:buFont typeface="Arial" panose="020B0604020202020204" pitchFamily="34" charset="0"/>
              <a:buChar char="•"/>
            </a:pPr>
            <a:r>
              <a:rPr lang="en-GB" dirty="0">
                <a:latin typeface="Trebuchet MS" panose="020B0603020202020204" pitchFamily="34" charset="0"/>
              </a:rPr>
              <a:t>With 4 in 10 single parents feel anxious, to the extent it interferes with their day to day life. </a:t>
            </a:r>
          </a:p>
          <a:p>
            <a:pPr marL="1200150" lvl="2" indent="-285750">
              <a:buFont typeface="Arial" panose="020B0604020202020204" pitchFamily="34" charset="0"/>
              <a:buChar char="•"/>
            </a:pPr>
            <a:endParaRPr lang="en-GB" dirty="0">
              <a:latin typeface="Trebuchet MS" panose="020B0603020202020204" pitchFamily="34" charset="0"/>
            </a:endParaRPr>
          </a:p>
          <a:p>
            <a:pPr marL="1200150" lvl="2" indent="-285750">
              <a:buFont typeface="Arial" panose="020B0604020202020204" pitchFamily="34" charset="0"/>
              <a:buChar char="•"/>
            </a:pPr>
            <a:r>
              <a:rPr lang="en-GB" dirty="0">
                <a:effectLst/>
                <a:latin typeface="Trebuchet MS" panose="020B0603020202020204" pitchFamily="34" charset="0"/>
                <a:ea typeface="Arial" panose="020B0604020202020204" pitchFamily="34" charset="0"/>
              </a:rPr>
              <a:t>Achieving a healthy start for babies 0-5 is strongly linked to better outcomes later in life</a:t>
            </a:r>
          </a:p>
          <a:p>
            <a:pPr marL="1200150" lvl="2" indent="-285750">
              <a:buFont typeface="Arial" panose="020B0604020202020204" pitchFamily="34" charset="0"/>
              <a:buChar char="•"/>
            </a:pPr>
            <a:endParaRPr lang="en-GB" dirty="0">
              <a:latin typeface="Trebuchet MS" panose="020B0603020202020204" pitchFamily="34" charset="0"/>
            </a:endParaRPr>
          </a:p>
          <a:p>
            <a:pPr marL="1200150" lvl="2" indent="-285750">
              <a:buFont typeface="Arial" panose="020B0604020202020204" pitchFamily="34" charset="0"/>
              <a:buChar char="•"/>
            </a:pPr>
            <a:r>
              <a:rPr lang="en-GB" dirty="0">
                <a:effectLst/>
                <a:latin typeface="Trebuchet MS" panose="020B0603020202020204" pitchFamily="34" charset="0"/>
                <a:ea typeface="Times New Roman" panose="02020603050405020304" pitchFamily="18" charset="0"/>
              </a:rPr>
              <a:t>A 1/3 of all poor adult mental health can be attributed to experiencing multiple adversity in childhood</a:t>
            </a:r>
          </a:p>
          <a:p>
            <a:pPr marL="1200150" lvl="2"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p:txBody>
      </p:sp>
    </p:spTree>
    <p:extLst>
      <p:ext uri="{BB962C8B-B14F-4D97-AF65-F5344CB8AC3E}">
        <p14:creationId xmlns:p14="http://schemas.microsoft.com/office/powerpoint/2010/main" val="133731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ABA7-E4E3-D90D-75B4-35F1E86AECEE}"/>
              </a:ext>
            </a:extLst>
          </p:cNvPr>
          <p:cNvSpPr>
            <a:spLocks noGrp="1"/>
          </p:cNvSpPr>
          <p:nvPr>
            <p:ph type="title"/>
          </p:nvPr>
        </p:nvSpPr>
        <p:spPr/>
        <p:txBody>
          <a:bodyPr/>
          <a:lstStyle/>
          <a:p>
            <a:r>
              <a:rPr lang="en-GB" dirty="0"/>
              <a:t>What do we know? </a:t>
            </a:r>
          </a:p>
        </p:txBody>
      </p:sp>
      <p:sp>
        <p:nvSpPr>
          <p:cNvPr id="5" name="Slide Number Placeholder 4">
            <a:extLst>
              <a:ext uri="{FF2B5EF4-FFF2-40B4-BE49-F238E27FC236}">
                <a16:creationId xmlns:a16="http://schemas.microsoft.com/office/drawing/2014/main" id="{DAB5F900-B6FE-3525-65D0-ED413B3F038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5</a:t>
            </a:fld>
            <a:endParaRPr lang="en-GB" dirty="0"/>
          </a:p>
        </p:txBody>
      </p:sp>
      <p:sp>
        <p:nvSpPr>
          <p:cNvPr id="6" name="Oval 5">
            <a:extLst>
              <a:ext uri="{FF2B5EF4-FFF2-40B4-BE49-F238E27FC236}">
                <a16:creationId xmlns:a16="http://schemas.microsoft.com/office/drawing/2014/main" id="{9819210D-2DC1-7F8F-2CD4-C36A17846E5A}"/>
              </a:ext>
            </a:extLst>
          </p:cNvPr>
          <p:cNvSpPr/>
          <p:nvPr/>
        </p:nvSpPr>
        <p:spPr>
          <a:xfrm>
            <a:off x="-1747087" y="1462544"/>
            <a:ext cx="5085520" cy="4606506"/>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E2AC6F2E-DA45-7E50-1A7D-BF31AB4551D7}"/>
              </a:ext>
            </a:extLst>
          </p:cNvPr>
          <p:cNvSpPr/>
          <p:nvPr/>
        </p:nvSpPr>
        <p:spPr>
          <a:xfrm>
            <a:off x="-850191" y="3880327"/>
            <a:ext cx="5085520" cy="4606506"/>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CEB05B1E-5D8B-9907-9CC6-5B37395F3538}"/>
              </a:ext>
            </a:extLst>
          </p:cNvPr>
          <p:cNvSpPr txBox="1"/>
          <p:nvPr/>
        </p:nvSpPr>
        <p:spPr>
          <a:xfrm>
            <a:off x="3278484" y="1811547"/>
            <a:ext cx="8519377" cy="4108817"/>
          </a:xfrm>
          <a:prstGeom prst="rect">
            <a:avLst/>
          </a:prstGeom>
          <a:noFill/>
        </p:spPr>
        <p:txBody>
          <a:bodyPr wrap="square" rtlCol="0">
            <a:spAutoFit/>
          </a:bodyPr>
          <a:lstStyle/>
          <a:p>
            <a:r>
              <a:rPr lang="en-GB" sz="2800" b="1" dirty="0">
                <a:solidFill>
                  <a:schemeClr val="accent6"/>
                </a:solidFill>
                <a:latin typeface="Trebuchet MS" panose="020B0603020202020204" pitchFamily="34" charset="0"/>
              </a:rPr>
              <a:t>Children and young people</a:t>
            </a:r>
          </a:p>
          <a:p>
            <a:endParaRPr lang="en-GB" dirty="0">
              <a:latin typeface="Trebuchet MS" panose="020B0603020202020204" pitchFamily="34" charset="0"/>
            </a:endParaRPr>
          </a:p>
          <a:p>
            <a:pPr marL="1200150" lvl="2" indent="-285750">
              <a:spcBef>
                <a:spcPts val="600"/>
              </a:spcBef>
              <a:spcAft>
                <a:spcPts val="600"/>
              </a:spcAft>
              <a:buFont typeface="Arial" panose="020B0604020202020204" pitchFamily="34" charset="0"/>
              <a:buChar char="•"/>
            </a:pPr>
            <a:r>
              <a:rPr lang="en-GB" sz="2000" dirty="0"/>
              <a:t>Since the pandemic, 1 in 6 young people experience a mental disorder</a:t>
            </a:r>
            <a:endParaRPr lang="en-GB" sz="2000" dirty="0">
              <a:latin typeface="Trebuchet MS" panose="020B0603020202020204" pitchFamily="34" charset="0"/>
            </a:endParaRPr>
          </a:p>
          <a:p>
            <a:pPr marL="1200150" lvl="2" indent="-285750">
              <a:spcBef>
                <a:spcPts val="600"/>
              </a:spcBef>
              <a:spcAft>
                <a:spcPts val="600"/>
              </a:spcAft>
              <a:buFont typeface="Arial" panose="020B0604020202020204" pitchFamily="34" charset="0"/>
              <a:buChar char="•"/>
            </a:pPr>
            <a:r>
              <a:rPr kumimoji="0" lang="en-GB" sz="2000" b="0" i="0" u="none" strike="noStrike"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10,000 new referrals are made each month on average to CYP service in London</a:t>
            </a:r>
            <a:endParaRPr lang="en-GB" sz="2000" dirty="0">
              <a:solidFill>
                <a:prstClr val="black"/>
              </a:solidFill>
              <a:latin typeface="Arial" panose="020B0604020202020204" pitchFamily="34" charset="0"/>
              <a:cs typeface="Arial" panose="020B0604020202020204" pitchFamily="34" charset="0"/>
            </a:endParaRPr>
          </a:p>
          <a:p>
            <a:pPr marL="1200150" lvl="2" indent="-285750">
              <a:spcBef>
                <a:spcPts val="600"/>
              </a:spcBef>
              <a:spcAft>
                <a:spcPts val="600"/>
              </a:spcAft>
              <a:buFont typeface="Arial" panose="020B0604020202020204" pitchFamily="34" charset="0"/>
              <a:buChar char="•"/>
            </a:pPr>
            <a:r>
              <a:rPr lang="en-GB" sz="2000" dirty="0"/>
              <a:t>Young people express that those in position of authority including schools are working against their interests</a:t>
            </a:r>
          </a:p>
          <a:p>
            <a:pPr marL="1200150" lvl="2" indent="-285750">
              <a:spcBef>
                <a:spcPts val="600"/>
              </a:spcBef>
              <a:spcAft>
                <a:spcPts val="600"/>
              </a:spcAft>
              <a:buFont typeface="Arial" panose="020B0604020202020204" pitchFamily="34" charset="0"/>
              <a:buChar char="•"/>
            </a:pPr>
            <a:r>
              <a:rPr lang="en-GB" sz="2000" dirty="0">
                <a:effectLst/>
                <a:latin typeface="Arial" panose="020B0604020202020204" pitchFamily="34" charset="0"/>
                <a:ea typeface="Arial" panose="020B0604020202020204" pitchFamily="34" charset="0"/>
              </a:rPr>
              <a:t>Current events, contribute to ‘cycles of insecurity’ which affect young Londoners who feel a lack of agency and impact on decisions which affect them</a:t>
            </a:r>
          </a:p>
        </p:txBody>
      </p:sp>
      <p:pic>
        <p:nvPicPr>
          <p:cNvPr id="4" name="Picture 3">
            <a:extLst>
              <a:ext uri="{FF2B5EF4-FFF2-40B4-BE49-F238E27FC236}">
                <a16:creationId xmlns:a16="http://schemas.microsoft.com/office/drawing/2014/main" id="{54A4E1D5-BB29-CCB8-2F89-EF545E65E587}"/>
              </a:ext>
            </a:extLst>
          </p:cNvPr>
          <p:cNvPicPr>
            <a:picLocks noChangeAspect="1"/>
          </p:cNvPicPr>
          <p:nvPr/>
        </p:nvPicPr>
        <p:blipFill>
          <a:blip r:embed="rId3"/>
          <a:stretch>
            <a:fillRect/>
          </a:stretch>
        </p:blipFill>
        <p:spPr>
          <a:xfrm>
            <a:off x="275895" y="1808185"/>
            <a:ext cx="1975941" cy="1975941"/>
          </a:xfrm>
          <a:prstGeom prst="rect">
            <a:avLst/>
          </a:prstGeom>
        </p:spPr>
      </p:pic>
      <p:pic>
        <p:nvPicPr>
          <p:cNvPr id="9" name="Picture 8">
            <a:extLst>
              <a:ext uri="{FF2B5EF4-FFF2-40B4-BE49-F238E27FC236}">
                <a16:creationId xmlns:a16="http://schemas.microsoft.com/office/drawing/2014/main" id="{261D42F6-063F-2D27-91B4-06F79E2A84C1}"/>
              </a:ext>
            </a:extLst>
          </p:cNvPr>
          <p:cNvPicPr>
            <a:picLocks noChangeAspect="1"/>
          </p:cNvPicPr>
          <p:nvPr/>
        </p:nvPicPr>
        <p:blipFill>
          <a:blip r:embed="rId4"/>
          <a:stretch>
            <a:fillRect/>
          </a:stretch>
        </p:blipFill>
        <p:spPr>
          <a:xfrm>
            <a:off x="978308" y="4229330"/>
            <a:ext cx="2808573" cy="2808573"/>
          </a:xfrm>
          <a:prstGeom prst="rect">
            <a:avLst/>
          </a:prstGeom>
        </p:spPr>
      </p:pic>
    </p:spTree>
    <p:extLst>
      <p:ext uri="{BB962C8B-B14F-4D97-AF65-F5344CB8AC3E}">
        <p14:creationId xmlns:p14="http://schemas.microsoft.com/office/powerpoint/2010/main" val="17813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0863-5EF5-287A-7B65-FF99AEB74644}"/>
              </a:ext>
            </a:extLst>
          </p:cNvPr>
          <p:cNvSpPr>
            <a:spLocks noGrp="1"/>
          </p:cNvSpPr>
          <p:nvPr>
            <p:ph type="title"/>
          </p:nvPr>
        </p:nvSpPr>
        <p:spPr/>
        <p:txBody>
          <a:bodyPr/>
          <a:lstStyle/>
          <a:p>
            <a:r>
              <a:rPr lang="en-GB" dirty="0"/>
              <a:t>National CYP priorities </a:t>
            </a:r>
          </a:p>
        </p:txBody>
      </p:sp>
      <p:sp>
        <p:nvSpPr>
          <p:cNvPr id="3" name="Text Placeholder 2">
            <a:extLst>
              <a:ext uri="{FF2B5EF4-FFF2-40B4-BE49-F238E27FC236}">
                <a16:creationId xmlns:a16="http://schemas.microsoft.com/office/drawing/2014/main" id="{93FB0904-D719-1D7B-39E1-A4170C56B0C7}"/>
              </a:ext>
            </a:extLst>
          </p:cNvPr>
          <p:cNvSpPr>
            <a:spLocks noGrp="1"/>
          </p:cNvSpPr>
          <p:nvPr>
            <p:ph type="body" idx="1"/>
          </p:nvPr>
        </p:nvSpPr>
        <p:spPr>
          <a:xfrm>
            <a:off x="571500" y="1924051"/>
            <a:ext cx="11144250" cy="4432300"/>
          </a:xfrm>
        </p:spPr>
        <p:txBody>
          <a:bodyPr>
            <a:normAutofit fontScale="92500" lnSpcReduction="10000"/>
          </a:bodyPr>
          <a:lstStyle/>
          <a:p>
            <a:pPr marL="152400" indent="0">
              <a:lnSpc>
                <a:spcPct val="115000"/>
              </a:lnSpc>
              <a:spcBef>
                <a:spcPts val="600"/>
              </a:spcBef>
              <a:buNone/>
            </a:pPr>
            <a:r>
              <a:rPr lang="en-GB" b="1" dirty="0">
                <a:solidFill>
                  <a:srgbClr val="000000"/>
                </a:solidFill>
                <a:effectLst/>
                <a:latin typeface="Trebuchet MS" panose="020B0603020202020204" pitchFamily="34" charset="0"/>
                <a:ea typeface="Calibri" panose="020F0502020204030204" pitchFamily="34" charset="0"/>
              </a:rPr>
              <a:t>NHS Long Term Plan commitments</a:t>
            </a:r>
            <a:endParaRPr lang="en-GB" dirty="0">
              <a:solidFill>
                <a:srgbClr val="000000"/>
              </a:solidFill>
              <a:effectLst/>
              <a:latin typeface="Trebuchet MS" panose="020B0603020202020204" pitchFamily="34" charset="0"/>
              <a:ea typeface="Calibri" panose="020F0502020204030204" pitchFamily="34" charset="0"/>
            </a:endParaRPr>
          </a:p>
          <a:p>
            <a:pPr marL="342900" lvl="0" indent="-342900">
              <a:lnSpc>
                <a:spcPct val="160000"/>
              </a:lnSpc>
              <a:spcBef>
                <a:spcPts val="600"/>
              </a:spcBef>
              <a:buFont typeface="Symbol" panose="05050102010706020507" pitchFamily="18" charset="2"/>
              <a:buChar char=""/>
            </a:pPr>
            <a:r>
              <a:rPr lang="en-GB" i="1" dirty="0">
                <a:solidFill>
                  <a:srgbClr val="000000"/>
                </a:solidFill>
                <a:effectLst/>
                <a:latin typeface="Trebuchet MS" panose="020B0603020202020204" pitchFamily="34" charset="0"/>
                <a:ea typeface="Calibri" panose="020F0502020204030204" pitchFamily="34" charset="0"/>
              </a:rPr>
              <a:t>Access:</a:t>
            </a:r>
            <a:r>
              <a:rPr lang="en-GB" dirty="0">
                <a:solidFill>
                  <a:srgbClr val="000000"/>
                </a:solidFill>
                <a:effectLst/>
                <a:latin typeface="Trebuchet MS" panose="020B0603020202020204" pitchFamily="34" charset="0"/>
                <a:ea typeface="Calibri" panose="020F0502020204030204" pitchFamily="34" charset="0"/>
              </a:rPr>
              <a:t> By 2023/24, at least an additional 345,000 children and young people aged 0-25 will be able to access NHS-funded mental health services.</a:t>
            </a:r>
          </a:p>
          <a:p>
            <a:pPr marL="342900" lvl="0" indent="-342900">
              <a:lnSpc>
                <a:spcPct val="160000"/>
              </a:lnSpc>
              <a:spcBef>
                <a:spcPts val="600"/>
              </a:spcBef>
              <a:buFont typeface="Symbol" panose="05050102010706020507" pitchFamily="18" charset="2"/>
              <a:buChar char=""/>
            </a:pPr>
            <a:r>
              <a:rPr lang="en-GB" i="1" dirty="0">
                <a:solidFill>
                  <a:srgbClr val="000000"/>
                </a:solidFill>
                <a:effectLst/>
                <a:latin typeface="Trebuchet MS" panose="020B0603020202020204" pitchFamily="34" charset="0"/>
                <a:ea typeface="Calibri" panose="020F0502020204030204" pitchFamily="34" charset="0"/>
              </a:rPr>
              <a:t>Crisis Services:</a:t>
            </a:r>
            <a:r>
              <a:rPr lang="en-GB" dirty="0">
                <a:solidFill>
                  <a:srgbClr val="000000"/>
                </a:solidFill>
                <a:effectLst/>
                <a:latin typeface="Trebuchet MS" panose="020B0603020202020204" pitchFamily="34" charset="0"/>
                <a:ea typeface="Calibri" panose="020F0502020204030204" pitchFamily="34" charset="0"/>
              </a:rPr>
              <a:t> With a single point of access through NHS 111, all children and young people experiencing crisis will be able to access crisis care 24/7 by 2023/24.</a:t>
            </a:r>
          </a:p>
          <a:p>
            <a:pPr marL="342900" lvl="0" indent="-342900">
              <a:lnSpc>
                <a:spcPct val="160000"/>
              </a:lnSpc>
              <a:spcBef>
                <a:spcPts val="600"/>
              </a:spcBef>
              <a:buFont typeface="Symbol" panose="05050102010706020507" pitchFamily="18" charset="2"/>
              <a:buChar char=""/>
            </a:pPr>
            <a:r>
              <a:rPr lang="en-GB" i="1" dirty="0">
                <a:solidFill>
                  <a:srgbClr val="000000"/>
                </a:solidFill>
                <a:effectLst/>
                <a:latin typeface="Trebuchet MS" panose="020B0603020202020204" pitchFamily="34" charset="0"/>
                <a:ea typeface="Calibri" panose="020F0502020204030204" pitchFamily="34" charset="0"/>
              </a:rPr>
              <a:t>Digital Therapies:</a:t>
            </a:r>
            <a:r>
              <a:rPr lang="en-GB" dirty="0">
                <a:solidFill>
                  <a:srgbClr val="000000"/>
                </a:solidFill>
                <a:effectLst/>
                <a:latin typeface="Trebuchet MS" panose="020B0603020202020204" pitchFamily="34" charset="0"/>
                <a:ea typeface="Calibri" panose="020F0502020204030204" pitchFamily="34" charset="0"/>
              </a:rPr>
              <a:t> Develop digitally enabled care pathways for children and young people in ways which increase inclusion.</a:t>
            </a:r>
          </a:p>
          <a:p>
            <a:pPr marL="342900" lvl="0" indent="-342900">
              <a:lnSpc>
                <a:spcPct val="160000"/>
              </a:lnSpc>
              <a:spcBef>
                <a:spcPts val="600"/>
              </a:spcBef>
              <a:buFont typeface="Symbol" panose="05050102010706020507" pitchFamily="18" charset="2"/>
              <a:buChar char=""/>
            </a:pPr>
            <a:r>
              <a:rPr lang="en-GB" i="1" dirty="0">
                <a:solidFill>
                  <a:srgbClr val="000000"/>
                </a:solidFill>
                <a:effectLst/>
                <a:latin typeface="Trebuchet MS" panose="020B0603020202020204" pitchFamily="34" charset="0"/>
                <a:ea typeface="Calibri" panose="020F0502020204030204" pitchFamily="34" charset="0"/>
              </a:rPr>
              <a:t>Eating Disorders:</a:t>
            </a:r>
            <a:r>
              <a:rPr lang="en-GB" dirty="0">
                <a:solidFill>
                  <a:srgbClr val="000000"/>
                </a:solidFill>
                <a:effectLst/>
                <a:latin typeface="Trebuchet MS" panose="020B0603020202020204" pitchFamily="34" charset="0"/>
                <a:ea typeface="Calibri" panose="020F0502020204030204" pitchFamily="34" charset="0"/>
              </a:rPr>
              <a:t> investment in CYP eating disorder services to continue seeing 95% of urgent cases within 1 week, and within 4 weeks for non-urgent cases. </a:t>
            </a:r>
          </a:p>
          <a:p>
            <a:pPr marL="342900" lvl="0" indent="-342900">
              <a:lnSpc>
                <a:spcPct val="160000"/>
              </a:lnSpc>
              <a:spcBef>
                <a:spcPts val="600"/>
              </a:spcBef>
              <a:buFont typeface="Symbol" panose="05050102010706020507" pitchFamily="18" charset="2"/>
              <a:buChar char=""/>
            </a:pPr>
            <a:r>
              <a:rPr lang="en-GB" i="1" dirty="0">
                <a:solidFill>
                  <a:srgbClr val="000000"/>
                </a:solidFill>
                <a:effectLst/>
                <a:latin typeface="Trebuchet MS" panose="020B0603020202020204" pitchFamily="34" charset="0"/>
                <a:ea typeface="Calibri" panose="020F0502020204030204" pitchFamily="34" charset="0"/>
              </a:rPr>
              <a:t>Equality:</a:t>
            </a:r>
            <a:r>
              <a:rPr lang="en-GB" dirty="0">
                <a:solidFill>
                  <a:srgbClr val="000000"/>
                </a:solidFill>
                <a:effectLst/>
                <a:latin typeface="Trebuchet MS" panose="020B0603020202020204" pitchFamily="34" charset="0"/>
                <a:ea typeface="Calibri" panose="020F0502020204030204" pitchFamily="34" charset="0"/>
              </a:rPr>
              <a:t> support local health systems to better address inequalities in access, experience and outcomes. Advancing Mental Health Equalities Action Plan includes CYP mental health specific actions.</a:t>
            </a:r>
          </a:p>
          <a:p>
            <a:pPr marL="342900" lvl="0" indent="-342900">
              <a:lnSpc>
                <a:spcPct val="160000"/>
              </a:lnSpc>
              <a:spcBef>
                <a:spcPts val="600"/>
              </a:spcBef>
              <a:buFont typeface="Symbol" panose="05050102010706020507" pitchFamily="18" charset="2"/>
              <a:buChar char=""/>
            </a:pPr>
            <a:r>
              <a:rPr lang="en-GB" i="1" dirty="0">
                <a:solidFill>
                  <a:srgbClr val="000000"/>
                </a:solidFill>
                <a:effectLst/>
                <a:latin typeface="Trebuchet MS" panose="020B0603020202020204" pitchFamily="34" charset="0"/>
                <a:ea typeface="Calibri" panose="020F0502020204030204" pitchFamily="34" charset="0"/>
              </a:rPr>
              <a:t>Four Week Waiting Times:</a:t>
            </a:r>
            <a:r>
              <a:rPr lang="en-GB" dirty="0">
                <a:solidFill>
                  <a:srgbClr val="000000"/>
                </a:solidFill>
                <a:effectLst/>
                <a:latin typeface="Trebuchet MS" panose="020B0603020202020204" pitchFamily="34" charset="0"/>
                <a:ea typeface="Calibri" panose="020F0502020204030204" pitchFamily="34" charset="0"/>
              </a:rPr>
              <a:t> Test approaches that could deliver 4ww times for access to NHS support, ahead of introducing new national waiting time standards for all children and young people who need specialist MH services.</a:t>
            </a:r>
          </a:p>
          <a:p>
            <a:pPr marL="342900" lvl="0" indent="-342900">
              <a:lnSpc>
                <a:spcPct val="160000"/>
              </a:lnSpc>
              <a:spcBef>
                <a:spcPts val="600"/>
              </a:spcBef>
              <a:buFont typeface="Symbol" panose="05050102010706020507" pitchFamily="18" charset="2"/>
              <a:buChar char=""/>
            </a:pPr>
            <a:r>
              <a:rPr lang="en-GB" i="1" dirty="0">
                <a:solidFill>
                  <a:srgbClr val="000000"/>
                </a:solidFill>
                <a:effectLst/>
                <a:latin typeface="Trebuchet MS" panose="020B0603020202020204" pitchFamily="34" charset="0"/>
                <a:ea typeface="Calibri" panose="020F0502020204030204" pitchFamily="34" charset="0"/>
              </a:rPr>
              <a:t>Mental Health Support Teams (MHSTs):</a:t>
            </a:r>
            <a:r>
              <a:rPr lang="en-GB" dirty="0">
                <a:solidFill>
                  <a:srgbClr val="000000"/>
                </a:solidFill>
                <a:effectLst/>
                <a:latin typeface="Trebuchet MS" panose="020B0603020202020204" pitchFamily="34" charset="0"/>
                <a:ea typeface="Calibri" panose="020F0502020204030204" pitchFamily="34" charset="0"/>
              </a:rPr>
              <a:t> MHSTs working in schools and colleges – early intervention and whole school approach across 20-25% of country by 2023</a:t>
            </a:r>
          </a:p>
          <a:p>
            <a:pPr marL="342900" lvl="0" indent="-342900">
              <a:lnSpc>
                <a:spcPct val="160000"/>
              </a:lnSpc>
              <a:spcBef>
                <a:spcPts val="600"/>
              </a:spcBef>
              <a:buFont typeface="Symbol" panose="05050102010706020507" pitchFamily="18" charset="2"/>
              <a:buChar char=""/>
            </a:pPr>
            <a:r>
              <a:rPr lang="en-GB" i="1" dirty="0">
                <a:solidFill>
                  <a:srgbClr val="000000"/>
                </a:solidFill>
                <a:effectLst/>
                <a:latin typeface="Trebuchet MS" panose="020B0603020202020204" pitchFamily="34" charset="0"/>
                <a:ea typeface="Calibri" panose="020F0502020204030204" pitchFamily="34" charset="0"/>
              </a:rPr>
              <a:t>Wider Commitments:</a:t>
            </a:r>
            <a:r>
              <a:rPr lang="en-GB" dirty="0">
                <a:solidFill>
                  <a:srgbClr val="000000"/>
                </a:solidFill>
                <a:effectLst/>
                <a:latin typeface="Trebuchet MS" panose="020B0603020202020204" pitchFamily="34" charset="0"/>
                <a:ea typeface="Calibri" panose="020F0502020204030204" pitchFamily="34" charset="0"/>
              </a:rPr>
              <a:t> Additional investment in Youth Justice services; Reduced waiting times and increased support for children and young people with learning disabilities and/ or autism; 6,000 highly vulnerable children with complex trauma will receive consultation, advice, assessment, treatment and transition into integrated services.</a:t>
            </a:r>
          </a:p>
          <a:p>
            <a:pPr marL="342900" lvl="0" indent="-342900">
              <a:lnSpc>
                <a:spcPct val="160000"/>
              </a:lnSpc>
              <a:spcBef>
                <a:spcPts val="600"/>
              </a:spcBef>
              <a:buFont typeface="Symbol" panose="05050102010706020507" pitchFamily="18" charset="2"/>
              <a:buChar char=""/>
            </a:pPr>
            <a:r>
              <a:rPr lang="en-GB" i="1" dirty="0">
                <a:solidFill>
                  <a:srgbClr val="000000"/>
                </a:solidFill>
                <a:effectLst/>
                <a:latin typeface="Trebuchet MS" panose="020B0603020202020204" pitchFamily="34" charset="0"/>
                <a:ea typeface="Calibri" panose="020F0502020204030204" pitchFamily="34" charset="0"/>
              </a:rPr>
              <a:t>Whole pathways, including inpatient beds:</a:t>
            </a:r>
            <a:r>
              <a:rPr lang="en-GB" dirty="0">
                <a:solidFill>
                  <a:srgbClr val="000000"/>
                </a:solidFill>
                <a:effectLst/>
                <a:latin typeface="Trebuchet MS" panose="020B0603020202020204" pitchFamily="34" charset="0"/>
                <a:ea typeface="Calibri" panose="020F0502020204030204" pitchFamily="34" charset="0"/>
              </a:rPr>
              <a:t> Extension of New Models of Care/Provider Collaboratives continue to drive integrated pathways.</a:t>
            </a:r>
            <a:endParaRPr lang="en-GB" b="1" dirty="0">
              <a:solidFill>
                <a:srgbClr val="000000"/>
              </a:solidFill>
              <a:effectLst/>
              <a:latin typeface="Trebuchet MS" panose="020B060302020202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AA112D44-775F-67A1-CD5B-72FCB722D2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6</a:t>
            </a:fld>
            <a:endParaRPr lang="en-GB" dirty="0"/>
          </a:p>
        </p:txBody>
      </p:sp>
    </p:spTree>
    <p:extLst>
      <p:ext uri="{BB962C8B-B14F-4D97-AF65-F5344CB8AC3E}">
        <p14:creationId xmlns:p14="http://schemas.microsoft.com/office/powerpoint/2010/main" val="310416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E5B1-D9A7-6E18-3B41-636C842DA96D}"/>
              </a:ext>
            </a:extLst>
          </p:cNvPr>
          <p:cNvSpPr>
            <a:spLocks noGrp="1"/>
          </p:cNvSpPr>
          <p:nvPr>
            <p:ph type="title"/>
          </p:nvPr>
        </p:nvSpPr>
        <p:spPr/>
        <p:txBody>
          <a:bodyPr/>
          <a:lstStyle/>
          <a:p>
            <a:r>
              <a:rPr lang="en-GB" dirty="0"/>
              <a:t>National and regional priorities</a:t>
            </a:r>
          </a:p>
        </p:txBody>
      </p:sp>
      <p:sp>
        <p:nvSpPr>
          <p:cNvPr id="3" name="Text Placeholder 2">
            <a:extLst>
              <a:ext uri="{FF2B5EF4-FFF2-40B4-BE49-F238E27FC236}">
                <a16:creationId xmlns:a16="http://schemas.microsoft.com/office/drawing/2014/main" id="{CBF9A4FA-450C-AC94-B174-41B58C3E9D47}"/>
              </a:ext>
            </a:extLst>
          </p:cNvPr>
          <p:cNvSpPr>
            <a:spLocks noGrp="1"/>
          </p:cNvSpPr>
          <p:nvPr>
            <p:ph type="body" idx="1"/>
          </p:nvPr>
        </p:nvSpPr>
        <p:spPr>
          <a:xfrm>
            <a:off x="495300" y="1920108"/>
            <a:ext cx="11239500" cy="4594992"/>
          </a:xfrm>
        </p:spPr>
        <p:txBody>
          <a:bodyPr>
            <a:normAutofit fontScale="92500" lnSpcReduction="20000"/>
          </a:bodyPr>
          <a:lstStyle/>
          <a:p>
            <a:pPr marL="152400" indent="0">
              <a:lnSpc>
                <a:spcPct val="160000"/>
              </a:lnSpc>
              <a:spcBef>
                <a:spcPts val="600"/>
              </a:spcBef>
              <a:buNone/>
            </a:pPr>
            <a:r>
              <a:rPr lang="en-GB" sz="1400" b="1" dirty="0">
                <a:solidFill>
                  <a:srgbClr val="000000"/>
                </a:solidFill>
                <a:effectLst/>
                <a:latin typeface="Trebuchet MS" panose="020B0603020202020204" pitchFamily="34" charset="0"/>
                <a:ea typeface="Calibri" panose="020F0502020204030204" pitchFamily="34" charset="0"/>
              </a:rPr>
              <a:t>Office for Health Improvement and Disparities (OHID): National Priorities for Children, Young People and Families</a:t>
            </a:r>
            <a:endParaRPr lang="en-GB" sz="1400" dirty="0">
              <a:solidFill>
                <a:srgbClr val="000000"/>
              </a:solidFill>
              <a:effectLst/>
              <a:latin typeface="Trebuchet MS" panose="020B0603020202020204" pitchFamily="34" charset="0"/>
              <a:ea typeface="Calibri" panose="020F0502020204030204" pitchFamily="34" charset="0"/>
            </a:endParaRPr>
          </a:p>
          <a:p>
            <a:pPr marL="342900" lvl="0" indent="-342900">
              <a:lnSpc>
                <a:spcPct val="160000"/>
              </a:lnSpc>
              <a:spcBef>
                <a:spcPts val="600"/>
              </a:spcBef>
              <a:buFont typeface="Symbol" panose="05050102010706020507" pitchFamily="18" charset="2"/>
              <a:buChar char=""/>
              <a:tabLst>
                <a:tab pos="270510" algn="l"/>
              </a:tabLst>
            </a:pPr>
            <a:r>
              <a:rPr lang="en-GB" sz="1400" dirty="0">
                <a:solidFill>
                  <a:srgbClr val="000000"/>
                </a:solidFill>
                <a:effectLst/>
                <a:latin typeface="Trebuchet MS" panose="020B0603020202020204" pitchFamily="34" charset="0"/>
                <a:ea typeface="Calibri" panose="020F0502020204030204" pitchFamily="34" charset="0"/>
              </a:rPr>
              <a:t>Enable local public health teams and ICSs to develop and embed universally proportionate approaches to CYP mental health promotion and prevention</a:t>
            </a:r>
          </a:p>
          <a:p>
            <a:pPr marL="342900" lvl="0" indent="-342900">
              <a:lnSpc>
                <a:spcPct val="160000"/>
              </a:lnSpc>
              <a:spcBef>
                <a:spcPts val="600"/>
              </a:spcBef>
              <a:buFont typeface="Symbol" panose="05050102010706020507" pitchFamily="18" charset="2"/>
              <a:buChar char=""/>
              <a:tabLst>
                <a:tab pos="270510" algn="l"/>
              </a:tabLst>
            </a:pPr>
            <a:r>
              <a:rPr lang="en-GB" sz="1400" dirty="0">
                <a:solidFill>
                  <a:srgbClr val="000000"/>
                </a:solidFill>
                <a:effectLst/>
                <a:latin typeface="Trebuchet MS" panose="020B0603020202020204" pitchFamily="34" charset="0"/>
                <a:ea typeface="Calibri" panose="020F0502020204030204" pitchFamily="34" charset="0"/>
              </a:rPr>
              <a:t>Provide public health expertise to support the effective implementation of Transforming CYP mental health </a:t>
            </a:r>
          </a:p>
          <a:p>
            <a:pPr marL="342900" lvl="0" indent="-342900">
              <a:lnSpc>
                <a:spcPct val="160000"/>
              </a:lnSpc>
              <a:spcBef>
                <a:spcPts val="600"/>
              </a:spcBef>
              <a:buFont typeface="Symbol" panose="05050102010706020507" pitchFamily="18" charset="2"/>
              <a:buChar char=""/>
              <a:tabLst>
                <a:tab pos="270510" algn="l"/>
              </a:tabLst>
            </a:pPr>
            <a:r>
              <a:rPr lang="en-GB" sz="1400" dirty="0">
                <a:solidFill>
                  <a:srgbClr val="000000"/>
                </a:solidFill>
                <a:effectLst/>
                <a:latin typeface="Trebuchet MS" panose="020B0603020202020204" pitchFamily="34" charset="0"/>
                <a:ea typeface="Calibri" panose="020F0502020204030204" pitchFamily="34" charset="0"/>
              </a:rPr>
              <a:t>Co-lead the development of a public mental health indicator framework (across the life course) </a:t>
            </a:r>
          </a:p>
          <a:p>
            <a:pPr marL="342900" lvl="0" indent="-342900">
              <a:lnSpc>
                <a:spcPct val="160000"/>
              </a:lnSpc>
              <a:spcBef>
                <a:spcPts val="600"/>
              </a:spcBef>
              <a:buFont typeface="Symbol" panose="05050102010706020507" pitchFamily="18" charset="2"/>
              <a:buChar char=""/>
              <a:tabLst>
                <a:tab pos="270510" algn="l"/>
              </a:tabLst>
            </a:pPr>
            <a:endParaRPr lang="en-GB" sz="1400" b="1" dirty="0">
              <a:solidFill>
                <a:srgbClr val="000000"/>
              </a:solidFill>
              <a:effectLst/>
              <a:latin typeface="Trebuchet MS" panose="020B0603020202020204" pitchFamily="34" charset="0"/>
              <a:ea typeface="Calibri" panose="020F0502020204030204" pitchFamily="34" charset="0"/>
            </a:endParaRPr>
          </a:p>
          <a:p>
            <a:pPr marL="342900" lvl="0" indent="-342900">
              <a:lnSpc>
                <a:spcPct val="160000"/>
              </a:lnSpc>
              <a:spcBef>
                <a:spcPts val="600"/>
              </a:spcBef>
              <a:buFont typeface="Symbol" panose="05050102010706020507" pitchFamily="18" charset="2"/>
              <a:buChar char=""/>
              <a:tabLst>
                <a:tab pos="270510" algn="l"/>
              </a:tabLst>
            </a:pPr>
            <a:r>
              <a:rPr lang="en-GB" sz="1400" b="1" dirty="0">
                <a:solidFill>
                  <a:srgbClr val="000000"/>
                </a:solidFill>
                <a:effectLst/>
                <a:latin typeface="Trebuchet MS" panose="020B0603020202020204" pitchFamily="34" charset="0"/>
                <a:ea typeface="Calibri" panose="020F0502020204030204" pitchFamily="34" charset="0"/>
              </a:rPr>
              <a:t>Regional priorities </a:t>
            </a:r>
          </a:p>
          <a:p>
            <a:pPr marL="800100" lvl="1" indent="-342900">
              <a:lnSpc>
                <a:spcPct val="160000"/>
              </a:lnSpc>
              <a:spcBef>
                <a:spcPts val="600"/>
              </a:spcBef>
              <a:buFont typeface="Symbol" panose="05050102010706020507" pitchFamily="18" charset="2"/>
              <a:buChar char=""/>
              <a:tabLst>
                <a:tab pos="270510" algn="l"/>
              </a:tabLst>
            </a:pPr>
            <a:r>
              <a:rPr lang="en-GB" sz="1400" b="1" dirty="0">
                <a:solidFill>
                  <a:srgbClr val="000000"/>
                </a:solidFill>
                <a:effectLst/>
                <a:latin typeface="Trebuchet MS" panose="020B0603020202020204" pitchFamily="34" charset="0"/>
                <a:ea typeface="Calibri" panose="020F0502020204030204" pitchFamily="34" charset="0"/>
              </a:rPr>
              <a:t>Transformation Partners in Health and Care (TPHC)</a:t>
            </a:r>
          </a:p>
          <a:p>
            <a:pPr marL="914400" lvl="2" indent="0">
              <a:lnSpc>
                <a:spcPct val="160000"/>
              </a:lnSpc>
              <a:spcBef>
                <a:spcPts val="600"/>
              </a:spcBef>
              <a:buNone/>
              <a:tabLst>
                <a:tab pos="270510" algn="l"/>
              </a:tabLst>
            </a:pPr>
            <a:r>
              <a:rPr lang="en-GB" sz="1400" dirty="0">
                <a:solidFill>
                  <a:srgbClr val="000000"/>
                </a:solidFill>
                <a:latin typeface="Trebuchet MS" panose="020B0603020202020204" pitchFamily="34" charset="0"/>
                <a:ea typeface="Calibri" panose="020F0502020204030204" pitchFamily="34" charset="0"/>
              </a:rPr>
              <a:t>Commitment to 0-25 mental health services </a:t>
            </a:r>
          </a:p>
          <a:p>
            <a:pPr marL="800100" lvl="1" indent="-342900">
              <a:lnSpc>
                <a:spcPct val="160000"/>
              </a:lnSpc>
              <a:spcBef>
                <a:spcPts val="600"/>
              </a:spcBef>
              <a:buFont typeface="Symbol" panose="05050102010706020507" pitchFamily="18" charset="2"/>
              <a:buChar char=""/>
              <a:tabLst>
                <a:tab pos="270510" algn="l"/>
              </a:tabLst>
            </a:pPr>
            <a:r>
              <a:rPr lang="en-GB" sz="1400" b="1" dirty="0">
                <a:solidFill>
                  <a:srgbClr val="000000"/>
                </a:solidFill>
                <a:effectLst/>
                <a:latin typeface="Trebuchet MS" panose="020B0603020202020204" pitchFamily="34" charset="0"/>
                <a:ea typeface="Calibri" panose="020F0502020204030204" pitchFamily="34" charset="0"/>
              </a:rPr>
              <a:t>A new deal for young people</a:t>
            </a:r>
          </a:p>
          <a:p>
            <a:pPr marL="914400" lvl="3" indent="0">
              <a:lnSpc>
                <a:spcPct val="160000"/>
              </a:lnSpc>
              <a:spcBef>
                <a:spcPts val="600"/>
              </a:spcBef>
              <a:buNone/>
              <a:tabLst>
                <a:tab pos="270510" algn="l"/>
              </a:tabLst>
            </a:pPr>
            <a:r>
              <a:rPr lang="en-GB" sz="1400" dirty="0">
                <a:solidFill>
                  <a:srgbClr val="000000"/>
                </a:solidFill>
                <a:effectLst/>
                <a:latin typeface="Trebuchet MS" panose="020B0603020202020204" pitchFamily="34" charset="0"/>
                <a:ea typeface="Times New Roman" panose="02020603050405020304" pitchFamily="18" charset="0"/>
              </a:rPr>
              <a:t>By 2024, all young people in need are entitled to a personal mentor and all young Londoners have access to quality local youth activities.</a:t>
            </a:r>
          </a:p>
          <a:p>
            <a:pPr marL="742950" lvl="2" indent="-285750">
              <a:lnSpc>
                <a:spcPct val="160000"/>
              </a:lnSpc>
              <a:spcBef>
                <a:spcPts val="600"/>
              </a:spcBef>
              <a:buFont typeface="Arial" panose="020B0604020202020204" pitchFamily="34" charset="0"/>
              <a:buChar char="•"/>
              <a:tabLst>
                <a:tab pos="270510" algn="l"/>
              </a:tabLst>
            </a:pPr>
            <a:r>
              <a:rPr lang="en-GB" sz="1400" b="1" dirty="0">
                <a:solidFill>
                  <a:srgbClr val="000000"/>
                </a:solidFill>
                <a:effectLst/>
                <a:latin typeface="Trebuchet MS" panose="020B0603020202020204" pitchFamily="34" charset="0"/>
                <a:ea typeface="Times New Roman" panose="02020603050405020304" pitchFamily="18" charset="0"/>
              </a:rPr>
              <a:t>London Health and Care Vision</a:t>
            </a:r>
          </a:p>
          <a:p>
            <a:pPr marL="914400" lvl="4" indent="0">
              <a:lnSpc>
                <a:spcPct val="160000"/>
              </a:lnSpc>
              <a:spcBef>
                <a:spcPts val="600"/>
              </a:spcBef>
              <a:buNone/>
              <a:tabLst>
                <a:tab pos="270510" algn="l"/>
              </a:tabLst>
            </a:pPr>
            <a:r>
              <a:rPr lang="en-GB" sz="1400" dirty="0">
                <a:solidFill>
                  <a:srgbClr val="000000"/>
                </a:solidFill>
                <a:effectLst/>
                <a:latin typeface="Trebuchet MS" panose="020B0603020202020204" pitchFamily="34" charset="0"/>
                <a:ea typeface="Times New Roman" panose="02020603050405020304" pitchFamily="18" charset="0"/>
              </a:rPr>
              <a:t>Improve the emotional wellbeing of children and young Londoners</a:t>
            </a:r>
            <a:endParaRPr lang="en-GB" dirty="0">
              <a:latin typeface="Trebuchet MS" panose="020B0603020202020204" pitchFamily="34" charset="0"/>
            </a:endParaRPr>
          </a:p>
        </p:txBody>
      </p:sp>
      <p:sp>
        <p:nvSpPr>
          <p:cNvPr id="5" name="Slide Number Placeholder 4">
            <a:extLst>
              <a:ext uri="{FF2B5EF4-FFF2-40B4-BE49-F238E27FC236}">
                <a16:creationId xmlns:a16="http://schemas.microsoft.com/office/drawing/2014/main" id="{B14EB41F-69F5-55F8-3464-418BE855E4E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7</a:t>
            </a:fld>
            <a:endParaRPr lang="en-GB" dirty="0"/>
          </a:p>
        </p:txBody>
      </p:sp>
    </p:spTree>
    <p:extLst>
      <p:ext uri="{BB962C8B-B14F-4D97-AF65-F5344CB8AC3E}">
        <p14:creationId xmlns:p14="http://schemas.microsoft.com/office/powerpoint/2010/main" val="24720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ABA7-E4E3-D90D-75B4-35F1E86AECEE}"/>
              </a:ext>
            </a:extLst>
          </p:cNvPr>
          <p:cNvSpPr>
            <a:spLocks noGrp="1"/>
          </p:cNvSpPr>
          <p:nvPr>
            <p:ph type="title"/>
          </p:nvPr>
        </p:nvSpPr>
        <p:spPr/>
        <p:txBody>
          <a:bodyPr/>
          <a:lstStyle/>
          <a:p>
            <a:r>
              <a:rPr lang="en-GB" dirty="0"/>
              <a:t>What is being done?</a:t>
            </a:r>
          </a:p>
        </p:txBody>
      </p:sp>
      <p:sp>
        <p:nvSpPr>
          <p:cNvPr id="5" name="Slide Number Placeholder 4">
            <a:extLst>
              <a:ext uri="{FF2B5EF4-FFF2-40B4-BE49-F238E27FC236}">
                <a16:creationId xmlns:a16="http://schemas.microsoft.com/office/drawing/2014/main" id="{DAB5F900-B6FE-3525-65D0-ED413B3F038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8</a:t>
            </a:fld>
            <a:endParaRPr lang="en-GB" dirty="0"/>
          </a:p>
        </p:txBody>
      </p:sp>
      <p:sp>
        <p:nvSpPr>
          <p:cNvPr id="6" name="Oval 5">
            <a:extLst>
              <a:ext uri="{FF2B5EF4-FFF2-40B4-BE49-F238E27FC236}">
                <a16:creationId xmlns:a16="http://schemas.microsoft.com/office/drawing/2014/main" id="{9819210D-2DC1-7F8F-2CD4-C36A17846E5A}"/>
              </a:ext>
            </a:extLst>
          </p:cNvPr>
          <p:cNvSpPr/>
          <p:nvPr/>
        </p:nvSpPr>
        <p:spPr>
          <a:xfrm>
            <a:off x="-1747087" y="1462544"/>
            <a:ext cx="5085520" cy="4606506"/>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E2AC6F2E-DA45-7E50-1A7D-BF31AB4551D7}"/>
              </a:ext>
            </a:extLst>
          </p:cNvPr>
          <p:cNvSpPr/>
          <p:nvPr/>
        </p:nvSpPr>
        <p:spPr>
          <a:xfrm>
            <a:off x="-850191" y="3880327"/>
            <a:ext cx="5085520" cy="460650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6C1DB261-58E0-0C3D-E272-913CC8BD69D4}"/>
              </a:ext>
            </a:extLst>
          </p:cNvPr>
          <p:cNvPicPr>
            <a:picLocks noChangeAspect="1"/>
          </p:cNvPicPr>
          <p:nvPr/>
        </p:nvPicPr>
        <p:blipFill>
          <a:blip r:embed="rId3"/>
          <a:stretch>
            <a:fillRect/>
          </a:stretch>
        </p:blipFill>
        <p:spPr>
          <a:xfrm>
            <a:off x="0" y="1580685"/>
            <a:ext cx="2434915" cy="2434915"/>
          </a:xfrm>
          <a:prstGeom prst="rect">
            <a:avLst/>
          </a:prstGeom>
        </p:spPr>
      </p:pic>
      <p:pic>
        <p:nvPicPr>
          <p:cNvPr id="12" name="Picture 11">
            <a:extLst>
              <a:ext uri="{FF2B5EF4-FFF2-40B4-BE49-F238E27FC236}">
                <a16:creationId xmlns:a16="http://schemas.microsoft.com/office/drawing/2014/main" id="{3E915BCA-6AB2-D7D2-C484-89B541A931B9}"/>
              </a:ext>
            </a:extLst>
          </p:cNvPr>
          <p:cNvPicPr>
            <a:picLocks noChangeAspect="1"/>
          </p:cNvPicPr>
          <p:nvPr/>
        </p:nvPicPr>
        <p:blipFill>
          <a:blip r:embed="rId4"/>
          <a:stretch>
            <a:fillRect/>
          </a:stretch>
        </p:blipFill>
        <p:spPr>
          <a:xfrm>
            <a:off x="1217457" y="4332024"/>
            <a:ext cx="2434915" cy="2434915"/>
          </a:xfrm>
          <a:prstGeom prst="rect">
            <a:avLst/>
          </a:prstGeom>
        </p:spPr>
      </p:pic>
      <p:sp>
        <p:nvSpPr>
          <p:cNvPr id="13" name="TextBox 12">
            <a:extLst>
              <a:ext uri="{FF2B5EF4-FFF2-40B4-BE49-F238E27FC236}">
                <a16:creationId xmlns:a16="http://schemas.microsoft.com/office/drawing/2014/main" id="{CEB05B1E-5D8B-9907-9CC6-5B37395F3538}"/>
              </a:ext>
            </a:extLst>
          </p:cNvPr>
          <p:cNvSpPr txBox="1"/>
          <p:nvPr/>
        </p:nvSpPr>
        <p:spPr>
          <a:xfrm>
            <a:off x="3278484" y="1811547"/>
            <a:ext cx="8519377" cy="5447645"/>
          </a:xfrm>
          <a:prstGeom prst="rect">
            <a:avLst/>
          </a:prstGeom>
          <a:noFill/>
        </p:spPr>
        <p:txBody>
          <a:bodyPr wrap="square" rtlCol="0">
            <a:spAutoFit/>
          </a:bodyPr>
          <a:lstStyle/>
          <a:p>
            <a:r>
              <a:rPr lang="en-GB" sz="2800" b="1" dirty="0">
                <a:solidFill>
                  <a:schemeClr val="accent1"/>
                </a:solidFill>
                <a:latin typeface="Trebuchet MS" panose="020B0603020202020204" pitchFamily="34" charset="0"/>
              </a:rPr>
              <a:t>Parents and early years</a:t>
            </a:r>
          </a:p>
          <a:p>
            <a:endParaRPr lang="en-GB" dirty="0">
              <a:latin typeface="Trebuchet MS" panose="020B0603020202020204" pitchFamily="34" charset="0"/>
            </a:endParaRPr>
          </a:p>
          <a:p>
            <a:pPr marL="1200150" lvl="2" indent="-285750">
              <a:spcBef>
                <a:spcPts val="600"/>
              </a:spcBef>
              <a:spcAft>
                <a:spcPts val="600"/>
              </a:spcAft>
              <a:buFont typeface="Arial" panose="020B0604020202020204" pitchFamily="34" charset="0"/>
              <a:buChar char="•"/>
            </a:pPr>
            <a:r>
              <a:rPr lang="en-GB" sz="2000" dirty="0">
                <a:latin typeface="Trebuchet MS" panose="020B0603020202020204" pitchFamily="34" charset="0"/>
              </a:rPr>
              <a:t>Best Start for Life: a vision for the critical 1,001 days, government investment in piloting Family Hubs</a:t>
            </a:r>
          </a:p>
          <a:p>
            <a:pPr marL="1200150" lvl="2" indent="-285750">
              <a:spcBef>
                <a:spcPts val="600"/>
              </a:spcBef>
              <a:spcAft>
                <a:spcPts val="600"/>
              </a:spcAft>
              <a:buFont typeface="Arial" panose="020B0604020202020204" pitchFamily="34" charset="0"/>
              <a:buChar char="•"/>
            </a:pPr>
            <a:r>
              <a:rPr lang="en-GB" sz="2000" dirty="0">
                <a:latin typeface="Trebuchet MS" panose="020B0603020202020204" pitchFamily="34" charset="0"/>
              </a:rPr>
              <a:t>Empowering Parents and Empowering Communities – parent led peer support networks in London </a:t>
            </a:r>
          </a:p>
          <a:p>
            <a:pPr marL="1200150" lvl="2" indent="-285750">
              <a:spcBef>
                <a:spcPts val="600"/>
              </a:spcBef>
              <a:spcAft>
                <a:spcPts val="600"/>
              </a:spcAft>
              <a:buFont typeface="Arial" panose="020B0604020202020204" pitchFamily="34" charset="0"/>
              <a:buChar char="•"/>
            </a:pPr>
            <a:r>
              <a:rPr lang="en-GB" sz="2000" dirty="0">
                <a:latin typeface="Trebuchet MS" panose="020B0603020202020204" pitchFamily="34" charset="0"/>
              </a:rPr>
              <a:t>£100 million government investment in perinatal mental health and parent-infant relationships.</a:t>
            </a:r>
          </a:p>
          <a:p>
            <a:pPr marL="1200150" lvl="2" indent="-285750">
              <a:spcBef>
                <a:spcPts val="600"/>
              </a:spcBef>
              <a:spcAft>
                <a:spcPts val="600"/>
              </a:spcAft>
              <a:buFont typeface="Arial" panose="020B0604020202020204" pitchFamily="34" charset="0"/>
              <a:buChar char="•"/>
            </a:pPr>
            <a:r>
              <a:rPr lang="en-GB" sz="2000" dirty="0">
                <a:latin typeface="Trebuchet MS" panose="020B0603020202020204" pitchFamily="34" charset="0"/>
              </a:rPr>
              <a:t>NHS England &amp; Innovation is mapping and scoping the current national approach to 0-5 mental health. </a:t>
            </a:r>
          </a:p>
          <a:p>
            <a:pPr marL="1200150" lvl="2" indent="-285750">
              <a:spcBef>
                <a:spcPts val="600"/>
              </a:spcBef>
              <a:spcAft>
                <a:spcPts val="600"/>
              </a:spcAft>
              <a:buFont typeface="Arial" panose="020B0604020202020204" pitchFamily="34" charset="0"/>
              <a:buChar char="•"/>
            </a:pPr>
            <a:endParaRPr lang="en-GB" sz="2000" dirty="0">
              <a:latin typeface="Trebuchet MS" panose="020B0603020202020204" pitchFamily="34" charset="0"/>
            </a:endParaRPr>
          </a:p>
          <a:p>
            <a:pPr marL="1200150" lvl="2"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p:txBody>
      </p:sp>
    </p:spTree>
    <p:extLst>
      <p:ext uri="{BB962C8B-B14F-4D97-AF65-F5344CB8AC3E}">
        <p14:creationId xmlns:p14="http://schemas.microsoft.com/office/powerpoint/2010/main" val="56377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ABA7-E4E3-D90D-75B4-35F1E86AECEE}"/>
              </a:ext>
            </a:extLst>
          </p:cNvPr>
          <p:cNvSpPr>
            <a:spLocks noGrp="1"/>
          </p:cNvSpPr>
          <p:nvPr>
            <p:ph type="title"/>
          </p:nvPr>
        </p:nvSpPr>
        <p:spPr/>
        <p:txBody>
          <a:bodyPr/>
          <a:lstStyle/>
          <a:p>
            <a:r>
              <a:rPr lang="en-GB" dirty="0"/>
              <a:t>What is being done?</a:t>
            </a:r>
          </a:p>
        </p:txBody>
      </p:sp>
      <p:sp>
        <p:nvSpPr>
          <p:cNvPr id="5" name="Slide Number Placeholder 4">
            <a:extLst>
              <a:ext uri="{FF2B5EF4-FFF2-40B4-BE49-F238E27FC236}">
                <a16:creationId xmlns:a16="http://schemas.microsoft.com/office/drawing/2014/main" id="{DAB5F900-B6FE-3525-65D0-ED413B3F038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9</a:t>
            </a:fld>
            <a:endParaRPr lang="en-GB" dirty="0"/>
          </a:p>
        </p:txBody>
      </p:sp>
      <p:sp>
        <p:nvSpPr>
          <p:cNvPr id="6" name="Oval 5">
            <a:extLst>
              <a:ext uri="{FF2B5EF4-FFF2-40B4-BE49-F238E27FC236}">
                <a16:creationId xmlns:a16="http://schemas.microsoft.com/office/drawing/2014/main" id="{9819210D-2DC1-7F8F-2CD4-C36A17846E5A}"/>
              </a:ext>
            </a:extLst>
          </p:cNvPr>
          <p:cNvSpPr/>
          <p:nvPr/>
        </p:nvSpPr>
        <p:spPr>
          <a:xfrm>
            <a:off x="-1747087" y="1462544"/>
            <a:ext cx="5085520" cy="4606506"/>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E2AC6F2E-DA45-7E50-1A7D-BF31AB4551D7}"/>
              </a:ext>
            </a:extLst>
          </p:cNvPr>
          <p:cNvSpPr/>
          <p:nvPr/>
        </p:nvSpPr>
        <p:spPr>
          <a:xfrm>
            <a:off x="-850191" y="3880327"/>
            <a:ext cx="5085520" cy="4606506"/>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CEB05B1E-5D8B-9907-9CC6-5B37395F3538}"/>
              </a:ext>
            </a:extLst>
          </p:cNvPr>
          <p:cNvSpPr txBox="1"/>
          <p:nvPr/>
        </p:nvSpPr>
        <p:spPr>
          <a:xfrm>
            <a:off x="3278484" y="1811547"/>
            <a:ext cx="8519377" cy="4462760"/>
          </a:xfrm>
          <a:prstGeom prst="rect">
            <a:avLst/>
          </a:prstGeom>
          <a:noFill/>
        </p:spPr>
        <p:txBody>
          <a:bodyPr wrap="square" rtlCol="0">
            <a:spAutoFit/>
          </a:bodyPr>
          <a:lstStyle/>
          <a:p>
            <a:r>
              <a:rPr lang="en-GB" sz="2800" b="1" dirty="0">
                <a:solidFill>
                  <a:schemeClr val="accent6"/>
                </a:solidFill>
                <a:latin typeface="Trebuchet MS" panose="020B0603020202020204" pitchFamily="34" charset="0"/>
              </a:rPr>
              <a:t>Children and young people</a:t>
            </a:r>
          </a:p>
          <a:p>
            <a:endParaRPr lang="en-GB" dirty="0">
              <a:latin typeface="Trebuchet MS" panose="020B0603020202020204" pitchFamily="34" charset="0"/>
            </a:endParaRPr>
          </a:p>
          <a:p>
            <a:pPr marL="1200150" lvl="2" indent="-285750">
              <a:spcBef>
                <a:spcPts val="600"/>
              </a:spcBef>
              <a:spcAft>
                <a:spcPts val="600"/>
              </a:spcAft>
              <a:buFont typeface="Arial" panose="020B0604020202020204" pitchFamily="34" charset="0"/>
              <a:buChar char="•"/>
            </a:pPr>
            <a:r>
              <a:rPr lang="en-GB" sz="2000" dirty="0">
                <a:latin typeface="Trebuchet MS" panose="020B0603020202020204" pitchFamily="34" charset="0"/>
              </a:rPr>
              <a:t>Over 4,000 teaching staff and youth setting leads received mental health first aid training </a:t>
            </a:r>
          </a:p>
          <a:p>
            <a:pPr marL="1200150" lvl="2" indent="-285750">
              <a:spcBef>
                <a:spcPts val="600"/>
              </a:spcBef>
              <a:spcAft>
                <a:spcPts val="600"/>
              </a:spcAft>
              <a:buFont typeface="Arial" panose="020B0604020202020204" pitchFamily="34" charset="0"/>
              <a:buChar char="•"/>
            </a:pPr>
            <a:r>
              <a:rPr lang="en-GB" sz="2000" dirty="0">
                <a:latin typeface="Trebuchet MS" panose="020B0603020202020204" pitchFamily="34" charset="0"/>
              </a:rPr>
              <a:t>NHS colleague achieve a 4-week waiting time for CYP MH from referral to first contact.</a:t>
            </a:r>
          </a:p>
          <a:p>
            <a:pPr marL="1200150" lvl="2" indent="-285750">
              <a:spcBef>
                <a:spcPts val="600"/>
              </a:spcBef>
              <a:spcAft>
                <a:spcPts val="600"/>
              </a:spcAft>
              <a:buFont typeface="Arial" panose="020B0604020202020204" pitchFamily="34" charset="0"/>
              <a:buChar char="•"/>
            </a:pPr>
            <a:r>
              <a:rPr lang="en-GB" sz="2000" dirty="0">
                <a:latin typeface="Trebuchet MS" panose="020B0603020202020204" pitchFamily="34" charset="0"/>
              </a:rPr>
              <a:t>GLA Culture and Creative Industries Unit delivering the Thriving through Culture initiative</a:t>
            </a:r>
          </a:p>
          <a:p>
            <a:pPr marL="1200150" lvl="2" indent="-285750">
              <a:spcBef>
                <a:spcPts val="600"/>
              </a:spcBef>
              <a:spcAft>
                <a:spcPts val="600"/>
              </a:spcAft>
              <a:buFont typeface="Arial" panose="020B0604020202020204" pitchFamily="34" charset="0"/>
              <a:buChar char="•"/>
            </a:pPr>
            <a:r>
              <a:rPr lang="en-GB" sz="2000" b="0" dirty="0">
                <a:solidFill>
                  <a:schemeClr val="tx1"/>
                </a:solidFill>
                <a:latin typeface="Trebuchet MS" panose="020B0603020202020204" pitchFamily="34" charset="0"/>
                <a:ea typeface="+mn-ea"/>
                <a:cs typeface="+mn-cs"/>
              </a:rPr>
              <a:t>Launch Listening Project report </a:t>
            </a:r>
            <a:r>
              <a:rPr lang="en-GB" sz="2000" b="0" dirty="0">
                <a:solidFill>
                  <a:schemeClr val="bg2">
                    <a:lumMod val="10000"/>
                  </a:schemeClr>
                </a:solidFill>
                <a:latin typeface="Trebuchet MS" panose="020B0603020202020204" pitchFamily="34" charset="0"/>
                <a:ea typeface="+mn-ea"/>
                <a:cs typeface="+mn-cs"/>
              </a:rPr>
              <a:t>to ensure voices of Black, Asian and Latin American Young People heard and help inform future mental health care</a:t>
            </a:r>
            <a:endParaRPr lang="en-GB" sz="2000"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p:txBody>
      </p:sp>
      <p:pic>
        <p:nvPicPr>
          <p:cNvPr id="4" name="Picture 3">
            <a:extLst>
              <a:ext uri="{FF2B5EF4-FFF2-40B4-BE49-F238E27FC236}">
                <a16:creationId xmlns:a16="http://schemas.microsoft.com/office/drawing/2014/main" id="{54A4E1D5-BB29-CCB8-2F89-EF545E65E587}"/>
              </a:ext>
            </a:extLst>
          </p:cNvPr>
          <p:cNvPicPr>
            <a:picLocks noChangeAspect="1"/>
          </p:cNvPicPr>
          <p:nvPr/>
        </p:nvPicPr>
        <p:blipFill>
          <a:blip r:embed="rId3"/>
          <a:stretch>
            <a:fillRect/>
          </a:stretch>
        </p:blipFill>
        <p:spPr>
          <a:xfrm>
            <a:off x="275895" y="1808185"/>
            <a:ext cx="1975941" cy="1975941"/>
          </a:xfrm>
          <a:prstGeom prst="rect">
            <a:avLst/>
          </a:prstGeom>
        </p:spPr>
      </p:pic>
      <p:pic>
        <p:nvPicPr>
          <p:cNvPr id="9" name="Picture 8">
            <a:extLst>
              <a:ext uri="{FF2B5EF4-FFF2-40B4-BE49-F238E27FC236}">
                <a16:creationId xmlns:a16="http://schemas.microsoft.com/office/drawing/2014/main" id="{261D42F6-063F-2D27-91B4-06F79E2A84C1}"/>
              </a:ext>
            </a:extLst>
          </p:cNvPr>
          <p:cNvPicPr>
            <a:picLocks noChangeAspect="1"/>
          </p:cNvPicPr>
          <p:nvPr/>
        </p:nvPicPr>
        <p:blipFill>
          <a:blip r:embed="rId4"/>
          <a:stretch>
            <a:fillRect/>
          </a:stretch>
        </p:blipFill>
        <p:spPr>
          <a:xfrm>
            <a:off x="978308" y="4229330"/>
            <a:ext cx="2808573" cy="2808573"/>
          </a:xfrm>
          <a:prstGeom prst="rect">
            <a:avLst/>
          </a:prstGeom>
        </p:spPr>
      </p:pic>
    </p:spTree>
    <p:extLst>
      <p:ext uri="{BB962C8B-B14F-4D97-AF65-F5344CB8AC3E}">
        <p14:creationId xmlns:p14="http://schemas.microsoft.com/office/powerpoint/2010/main" val="2844186097"/>
      </p:ext>
    </p:extLst>
  </p:cSld>
  <p:clrMapOvr>
    <a:masterClrMapping/>
  </p:clrMapOvr>
</p:sld>
</file>

<file path=ppt/theme/theme1.xml><?xml version="1.0" encoding="utf-8"?>
<a:theme xmlns:a="http://schemas.openxmlformats.org/drawingml/2006/main" name="2_Office Theme">
  <a:themeElements>
    <a:clrScheme name="ThriveLDN">
      <a:dk1>
        <a:srgbClr val="000000"/>
      </a:dk1>
      <a:lt1>
        <a:srgbClr val="FFFFFF"/>
      </a:lt1>
      <a:dk2>
        <a:srgbClr val="B1B3B3"/>
      </a:dk2>
      <a:lt2>
        <a:srgbClr val="2CCCD3"/>
      </a:lt2>
      <a:accent1>
        <a:srgbClr val="FF9E1B"/>
      </a:accent1>
      <a:accent2>
        <a:srgbClr val="E30046"/>
      </a:accent2>
      <a:accent3>
        <a:srgbClr val="E34C9A"/>
      </a:accent3>
      <a:accent4>
        <a:srgbClr val="009CBD"/>
      </a:accent4>
      <a:accent5>
        <a:srgbClr val="28CB7E"/>
      </a:accent5>
      <a:accent6>
        <a:srgbClr val="7E60EA"/>
      </a:accent6>
      <a:hlink>
        <a:srgbClr val="2CCCD3"/>
      </a:hlink>
      <a:folHlink>
        <a:srgbClr val="009C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ThriveLDN">
      <a:dk1>
        <a:srgbClr val="000000"/>
      </a:dk1>
      <a:lt1>
        <a:srgbClr val="FFFFFF"/>
      </a:lt1>
      <a:dk2>
        <a:srgbClr val="B1B3B3"/>
      </a:dk2>
      <a:lt2>
        <a:srgbClr val="2CCCD3"/>
      </a:lt2>
      <a:accent1>
        <a:srgbClr val="FF9E1B"/>
      </a:accent1>
      <a:accent2>
        <a:srgbClr val="E30046"/>
      </a:accent2>
      <a:accent3>
        <a:srgbClr val="E34C9A"/>
      </a:accent3>
      <a:accent4>
        <a:srgbClr val="009CBD"/>
      </a:accent4>
      <a:accent5>
        <a:srgbClr val="28CB7E"/>
      </a:accent5>
      <a:accent6>
        <a:srgbClr val="7E60EA"/>
      </a:accent6>
      <a:hlink>
        <a:srgbClr val="2CCCD3"/>
      </a:hlink>
      <a:folHlink>
        <a:srgbClr val="009CB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9D4294DE01CC438642387AA92569C8" ma:contentTypeVersion="15" ma:contentTypeDescription="Create a new document." ma:contentTypeScope="" ma:versionID="efc4f775b6733801816032fbb7522a98">
  <xsd:schema xmlns:xsd="http://www.w3.org/2001/XMLSchema" xmlns:xs="http://www.w3.org/2001/XMLSchema" xmlns:p="http://schemas.microsoft.com/office/2006/metadata/properties" xmlns:ns1="http://schemas.microsoft.com/sharepoint/v3" xmlns:ns2="45c0fab6-56d9-4027-8634-5191942b5343" xmlns:ns3="79245cda-21eb-41f3-81d8-7fde42e154ed" targetNamespace="http://schemas.microsoft.com/office/2006/metadata/properties" ma:root="true" ma:fieldsID="3238a2c1a0e93a8fffd9a4e51556792f" ns1:_="" ns2:_="" ns3:_="">
    <xsd:import namespace="http://schemas.microsoft.com/sharepoint/v3"/>
    <xsd:import namespace="45c0fab6-56d9-4027-8634-5191942b5343"/>
    <xsd:import namespace="79245cda-21eb-41f3-81d8-7fde42e154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c0fab6-56d9-4027-8634-5191942b5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245cda-21eb-41f3-81d8-7fde42e154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c9e56ec-d588-4c2e-9f86-f2c124d10044}" ma:internalName="TaxCatchAll" ma:showField="CatchAllData" ma:web="79245cda-21eb-41f3-81d8-7fde42e154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5c0fab6-56d9-4027-8634-5191942b5343">
      <Terms xmlns="http://schemas.microsoft.com/office/infopath/2007/PartnerControls"/>
    </lcf76f155ced4ddcb4097134ff3c332f>
    <_ip_UnifiedCompliancePolicyProperties xmlns="http://schemas.microsoft.com/sharepoint/v3" xsi:nil="true"/>
    <TaxCatchAll xmlns="79245cda-21eb-41f3-81d8-7fde42e154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0692B-B8F0-4194-954A-3A4628C6B7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c0fab6-56d9-4027-8634-5191942b5343"/>
    <ds:schemaRef ds:uri="79245cda-21eb-41f3-81d8-7fde42e15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537407-4C29-48D2-940A-087277D5929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79245cda-21eb-41f3-81d8-7fde42e154ed"/>
    <ds:schemaRef ds:uri="http://schemas.microsoft.com/office/infopath/2007/PartnerControls"/>
    <ds:schemaRef ds:uri="45c0fab6-56d9-4027-8634-5191942b5343"/>
    <ds:schemaRef ds:uri="http://www.w3.org/XML/1998/namespace"/>
    <ds:schemaRef ds:uri="http://purl.org/dc/dcmitype/"/>
  </ds:schemaRefs>
</ds:datastoreItem>
</file>

<file path=customXml/itemProps3.xml><?xml version="1.0" encoding="utf-8"?>
<ds:datastoreItem xmlns:ds="http://schemas.openxmlformats.org/officeDocument/2006/customXml" ds:itemID="{C8ED5313-34E8-48B6-BB4F-42C7ABD19512}">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4661</TotalTime>
  <Words>1794</Words>
  <Application>Microsoft Office PowerPoint</Application>
  <PresentationFormat>Widescreen</PresentationFormat>
  <Paragraphs>191</Paragraphs>
  <Slides>22</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Courier New</vt:lpstr>
      <vt:lpstr>Trebuchet MS</vt:lpstr>
      <vt:lpstr>Calibri</vt:lpstr>
      <vt:lpstr>Arial</vt:lpstr>
      <vt:lpstr>Symbol</vt:lpstr>
      <vt:lpstr>2_Office Theme</vt:lpstr>
      <vt:lpstr>3_Office Theme</vt:lpstr>
      <vt:lpstr>Towards happier, healthier lives</vt:lpstr>
      <vt:lpstr>What is Thrive LDN?</vt:lpstr>
      <vt:lpstr>Early years, children and young people’s mental health &amp; wellbeing</vt:lpstr>
      <vt:lpstr>What do we know? </vt:lpstr>
      <vt:lpstr>What do we know? </vt:lpstr>
      <vt:lpstr>National CYP priorities </vt:lpstr>
      <vt:lpstr>National and regional priorities</vt:lpstr>
      <vt:lpstr>What is being done?</vt:lpstr>
      <vt:lpstr>What is being done?</vt:lpstr>
      <vt:lpstr>Spotlight: Trauma informed practice </vt:lpstr>
      <vt:lpstr>The Gift of Reconnection –  Trauma Informed Practice Training</vt:lpstr>
      <vt:lpstr>Ice breaker </vt:lpstr>
      <vt:lpstr>Activity: Taking a trauma informed approach  </vt:lpstr>
      <vt:lpstr>Vicarious trauma and self-care</vt:lpstr>
      <vt:lpstr>Considering your self-care</vt:lpstr>
      <vt:lpstr>Additional resources </vt:lpstr>
      <vt:lpstr>The Mayor’s call to #ChampionMentalHealth and wellbeing in London</vt:lpstr>
      <vt:lpstr>Help yourself and others</vt:lpstr>
      <vt:lpstr>SIGNSS: Thrive LDN’s conversation starter </vt:lpstr>
      <vt:lpstr>#ZeroSuicideLDN – Suicide Prevention Training</vt:lpstr>
      <vt:lpstr>Mental Health Awareness Training for Frontline Staff</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Jory</dc:creator>
  <cp:lastModifiedBy>HOLLAND, Nadia (ROYAL FREE LONDON NHS FOUNDATION TRUST)</cp:lastModifiedBy>
  <cp:revision>99</cp:revision>
  <dcterms:created xsi:type="dcterms:W3CDTF">2021-03-04T00:49:35Z</dcterms:created>
  <dcterms:modified xsi:type="dcterms:W3CDTF">2023-07-03T14:16:48Z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0x010100849D4294DE01CC438642387AA92569C8</vt:lpwstr>
  </property>
  <property fmtid="{D5CDD505-2E9C-101B-9397-08002B2CF9AE}" pid="3" name="MediaServiceImageTags">
    <vt:lpwstr/>
  </property>
</Properties>
</file>